
<file path=[Content_Types].xml><?xml version="1.0" encoding="utf-8"?>
<Types xmlns="http://schemas.openxmlformats.org/package/2006/content-types">
  <Default Extension="gif" ContentType="image/gif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0" r:id="rId4"/>
    <p:sldId id="262" r:id="rId5"/>
    <p:sldId id="263" r:id="rId6"/>
    <p:sldId id="264" r:id="rId7"/>
    <p:sldId id="266" r:id="rId8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3A62503-5B18-4EE8-8F8B-1F24A25377FE}" v="109" dt="2019-10-17T13:17:04.68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38" y="5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Relationship Id="rId14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ommy Thiburce" userId="6421ac61009a72fc" providerId="LiveId" clId="{33A62503-5B18-4EE8-8F8B-1F24A25377FE}"/>
    <pc:docChg chg="undo custSel addSld delSld modSld sldOrd">
      <pc:chgData name="Tommy Thiburce" userId="6421ac61009a72fc" providerId="LiveId" clId="{33A62503-5B18-4EE8-8F8B-1F24A25377FE}" dt="2019-10-17T13:17:27.289" v="973" actId="1076"/>
      <pc:docMkLst>
        <pc:docMk/>
      </pc:docMkLst>
      <pc:sldChg chg="addSp delSp modSp">
        <pc:chgData name="Tommy Thiburce" userId="6421ac61009a72fc" providerId="LiveId" clId="{33A62503-5B18-4EE8-8F8B-1F24A25377FE}" dt="2019-10-17T13:01:26.874" v="872" actId="14100"/>
        <pc:sldMkLst>
          <pc:docMk/>
          <pc:sldMk cId="3177018125" sldId="256"/>
        </pc:sldMkLst>
        <pc:spChg chg="del mod">
          <ac:chgData name="Tommy Thiburce" userId="6421ac61009a72fc" providerId="LiveId" clId="{33A62503-5B18-4EE8-8F8B-1F24A25377FE}" dt="2019-10-17T11:50:36.260" v="1" actId="478"/>
          <ac:spMkLst>
            <pc:docMk/>
            <pc:sldMk cId="3177018125" sldId="256"/>
            <ac:spMk id="3" creationId="{70541A5A-F3CE-4378-84DF-4C6462DD3CE9}"/>
          </ac:spMkLst>
        </pc:spChg>
        <pc:spChg chg="mod">
          <ac:chgData name="Tommy Thiburce" userId="6421ac61009a72fc" providerId="LiveId" clId="{33A62503-5B18-4EE8-8F8B-1F24A25377FE}" dt="2019-10-17T12:48:07.169" v="728" actId="2711"/>
          <ac:spMkLst>
            <pc:docMk/>
            <pc:sldMk cId="3177018125" sldId="256"/>
            <ac:spMk id="5" creationId="{09DB25B8-7EBC-488B-8520-47EAFB5CFE91}"/>
          </ac:spMkLst>
        </pc:spChg>
        <pc:spChg chg="mod">
          <ac:chgData name="Tommy Thiburce" userId="6421ac61009a72fc" providerId="LiveId" clId="{33A62503-5B18-4EE8-8F8B-1F24A25377FE}" dt="2019-10-17T11:51:49.848" v="8" actId="14100"/>
          <ac:spMkLst>
            <pc:docMk/>
            <pc:sldMk cId="3177018125" sldId="256"/>
            <ac:spMk id="8" creationId="{33FC6F0C-4963-42B4-9EFE-3F2B0C8EE5C6}"/>
          </ac:spMkLst>
        </pc:spChg>
        <pc:spChg chg="add del mod">
          <ac:chgData name="Tommy Thiburce" userId="6421ac61009a72fc" providerId="LiveId" clId="{33A62503-5B18-4EE8-8F8B-1F24A25377FE}" dt="2019-10-17T12:46:15.080" v="695"/>
          <ac:spMkLst>
            <pc:docMk/>
            <pc:sldMk cId="3177018125" sldId="256"/>
            <ac:spMk id="9" creationId="{DC5F230F-309F-4E0A-BBD6-30626091379E}"/>
          </ac:spMkLst>
        </pc:spChg>
        <pc:spChg chg="add del mod">
          <ac:chgData name="Tommy Thiburce" userId="6421ac61009a72fc" providerId="LiveId" clId="{33A62503-5B18-4EE8-8F8B-1F24A25377FE}" dt="2019-10-17T12:46:15.080" v="693"/>
          <ac:spMkLst>
            <pc:docMk/>
            <pc:sldMk cId="3177018125" sldId="256"/>
            <ac:spMk id="10" creationId="{E3AE27AC-9D79-405F-91D6-041301508F19}"/>
          </ac:spMkLst>
        </pc:spChg>
        <pc:spChg chg="add mod">
          <ac:chgData name="Tommy Thiburce" userId="6421ac61009a72fc" providerId="LiveId" clId="{33A62503-5B18-4EE8-8F8B-1F24A25377FE}" dt="2019-10-17T13:01:26.874" v="872" actId="14100"/>
          <ac:spMkLst>
            <pc:docMk/>
            <pc:sldMk cId="3177018125" sldId="256"/>
            <ac:spMk id="11" creationId="{731EB7A3-0F75-4934-95F3-3D60A881C875}"/>
          </ac:spMkLst>
        </pc:spChg>
      </pc:sldChg>
      <pc:sldChg chg="addSp delSp modSp">
        <pc:chgData name="Tommy Thiburce" userId="6421ac61009a72fc" providerId="LiveId" clId="{33A62503-5B18-4EE8-8F8B-1F24A25377FE}" dt="2019-10-17T12:50:09.168" v="748" actId="1076"/>
        <pc:sldMkLst>
          <pc:docMk/>
          <pc:sldMk cId="4048803262" sldId="257"/>
        </pc:sldMkLst>
        <pc:spChg chg="add mod">
          <ac:chgData name="Tommy Thiburce" userId="6421ac61009a72fc" providerId="LiveId" clId="{33A62503-5B18-4EE8-8F8B-1F24A25377FE}" dt="2019-10-17T12:49:24.329" v="739" actId="1076"/>
          <ac:spMkLst>
            <pc:docMk/>
            <pc:sldMk cId="4048803262" sldId="257"/>
            <ac:spMk id="4" creationId="{03C47636-C3CE-4FB4-BAE0-4CA4917E6A9E}"/>
          </ac:spMkLst>
        </pc:spChg>
        <pc:spChg chg="add mod">
          <ac:chgData name="Tommy Thiburce" userId="6421ac61009a72fc" providerId="LiveId" clId="{33A62503-5B18-4EE8-8F8B-1F24A25377FE}" dt="2019-10-17T12:49:35.879" v="740" actId="1076"/>
          <ac:spMkLst>
            <pc:docMk/>
            <pc:sldMk cId="4048803262" sldId="257"/>
            <ac:spMk id="5" creationId="{FF527C66-96D4-417A-B6A6-88C80DF1F728}"/>
          </ac:spMkLst>
        </pc:spChg>
        <pc:spChg chg="add mod">
          <ac:chgData name="Tommy Thiburce" userId="6421ac61009a72fc" providerId="LiveId" clId="{33A62503-5B18-4EE8-8F8B-1F24A25377FE}" dt="2019-10-17T12:50:09.168" v="748" actId="1076"/>
          <ac:spMkLst>
            <pc:docMk/>
            <pc:sldMk cId="4048803262" sldId="257"/>
            <ac:spMk id="11" creationId="{2B6E4239-1E4E-4272-9021-B4F883F863B1}"/>
          </ac:spMkLst>
        </pc:spChg>
        <pc:spChg chg="add del mod">
          <ac:chgData name="Tommy Thiburce" userId="6421ac61009a72fc" providerId="LiveId" clId="{33A62503-5B18-4EE8-8F8B-1F24A25377FE}" dt="2019-10-17T12:08:01.558" v="360" actId="478"/>
          <ac:spMkLst>
            <pc:docMk/>
            <pc:sldMk cId="4048803262" sldId="257"/>
            <ac:spMk id="12" creationId="{2381F702-CB46-4AB6-B7B8-1A9C8D57986F}"/>
          </ac:spMkLst>
        </pc:spChg>
        <pc:spChg chg="add del mod">
          <ac:chgData name="Tommy Thiburce" userId="6421ac61009a72fc" providerId="LiveId" clId="{33A62503-5B18-4EE8-8F8B-1F24A25377FE}" dt="2019-10-17T12:28:39.451" v="507"/>
          <ac:spMkLst>
            <pc:docMk/>
            <pc:sldMk cId="4048803262" sldId="257"/>
            <ac:spMk id="19" creationId="{E03C1BE7-20F3-4DD3-8704-CE2F84728BCB}"/>
          </ac:spMkLst>
        </pc:spChg>
        <pc:spChg chg="add mod">
          <ac:chgData name="Tommy Thiburce" userId="6421ac61009a72fc" providerId="LiveId" clId="{33A62503-5B18-4EE8-8F8B-1F24A25377FE}" dt="2019-10-17T12:50:02.360" v="746" actId="1076"/>
          <ac:spMkLst>
            <pc:docMk/>
            <pc:sldMk cId="4048803262" sldId="257"/>
            <ac:spMk id="25" creationId="{C521C7D0-A928-466A-8C44-AEC18C76FE34}"/>
          </ac:spMkLst>
        </pc:spChg>
        <pc:spChg chg="add del">
          <ac:chgData name="Tommy Thiburce" userId="6421ac61009a72fc" providerId="LiveId" clId="{33A62503-5B18-4EE8-8F8B-1F24A25377FE}" dt="2019-10-17T12:09:45.117" v="374"/>
          <ac:spMkLst>
            <pc:docMk/>
            <pc:sldMk cId="4048803262" sldId="257"/>
            <ac:spMk id="26" creationId="{0CE22925-D41A-4C47-B165-A1AC561208B3}"/>
          </ac:spMkLst>
        </pc:spChg>
        <pc:spChg chg="add del">
          <ac:chgData name="Tommy Thiburce" userId="6421ac61009a72fc" providerId="LiveId" clId="{33A62503-5B18-4EE8-8F8B-1F24A25377FE}" dt="2019-10-17T12:09:48.405" v="376"/>
          <ac:spMkLst>
            <pc:docMk/>
            <pc:sldMk cId="4048803262" sldId="257"/>
            <ac:spMk id="27" creationId="{E060EB84-9B6F-4CCA-88D4-B5321E79D690}"/>
          </ac:spMkLst>
        </pc:spChg>
        <pc:spChg chg="add mod">
          <ac:chgData name="Tommy Thiburce" userId="6421ac61009a72fc" providerId="LiveId" clId="{33A62503-5B18-4EE8-8F8B-1F24A25377FE}" dt="2019-10-17T12:50:00.368" v="745" actId="1076"/>
          <ac:spMkLst>
            <pc:docMk/>
            <pc:sldMk cId="4048803262" sldId="257"/>
            <ac:spMk id="33" creationId="{B585FB84-A098-4F19-B953-9EC3E79938AF}"/>
          </ac:spMkLst>
        </pc:spChg>
        <pc:spChg chg="add mod">
          <ac:chgData name="Tommy Thiburce" userId="6421ac61009a72fc" providerId="LiveId" clId="{33A62503-5B18-4EE8-8F8B-1F24A25377FE}" dt="2019-10-17T12:50:05.008" v="747" actId="1076"/>
          <ac:spMkLst>
            <pc:docMk/>
            <pc:sldMk cId="4048803262" sldId="257"/>
            <ac:spMk id="50" creationId="{22AC3221-5580-446B-A49E-59E3D742C160}"/>
          </ac:spMkLst>
        </pc:spChg>
        <pc:picChg chg="add mod">
          <ac:chgData name="Tommy Thiburce" userId="6421ac61009a72fc" providerId="LiveId" clId="{33A62503-5B18-4EE8-8F8B-1F24A25377FE}" dt="2019-10-17T12:10:37.105" v="383" actId="1076"/>
          <ac:picMkLst>
            <pc:docMk/>
            <pc:sldMk cId="4048803262" sldId="257"/>
            <ac:picMk id="6" creationId="{0F9B9CCD-ACCF-42A2-9334-F3C6BEDC6EBD}"/>
          </ac:picMkLst>
        </pc:picChg>
        <pc:picChg chg="add mod">
          <ac:chgData name="Tommy Thiburce" userId="6421ac61009a72fc" providerId="LiveId" clId="{33A62503-5B18-4EE8-8F8B-1F24A25377FE}" dt="2019-10-17T12:10:37.105" v="383" actId="1076"/>
          <ac:picMkLst>
            <pc:docMk/>
            <pc:sldMk cId="4048803262" sldId="257"/>
            <ac:picMk id="7" creationId="{6BC7928F-A5E5-4CFA-B0C0-A8321E877B7E}"/>
          </ac:picMkLst>
        </pc:picChg>
        <pc:picChg chg="add mod">
          <ac:chgData name="Tommy Thiburce" userId="6421ac61009a72fc" providerId="LiveId" clId="{33A62503-5B18-4EE8-8F8B-1F24A25377FE}" dt="2019-10-17T12:10:37.105" v="383" actId="1076"/>
          <ac:picMkLst>
            <pc:docMk/>
            <pc:sldMk cId="4048803262" sldId="257"/>
            <ac:picMk id="8" creationId="{B610E8D6-46E4-427E-A233-33F324A387DA}"/>
          </ac:picMkLst>
        </pc:picChg>
        <pc:picChg chg="add mod">
          <ac:chgData name="Tommy Thiburce" userId="6421ac61009a72fc" providerId="LiveId" clId="{33A62503-5B18-4EE8-8F8B-1F24A25377FE}" dt="2019-10-17T12:10:37.105" v="383" actId="1076"/>
          <ac:picMkLst>
            <pc:docMk/>
            <pc:sldMk cId="4048803262" sldId="257"/>
            <ac:picMk id="9" creationId="{8A591A23-EEF0-4AB9-A231-DB82C732568A}"/>
          </ac:picMkLst>
        </pc:picChg>
        <pc:picChg chg="add mod ord">
          <ac:chgData name="Tommy Thiburce" userId="6421ac61009a72fc" providerId="LiveId" clId="{33A62503-5B18-4EE8-8F8B-1F24A25377FE}" dt="2019-10-17T12:10:37.105" v="383" actId="1076"/>
          <ac:picMkLst>
            <pc:docMk/>
            <pc:sldMk cId="4048803262" sldId="257"/>
            <ac:picMk id="10" creationId="{90431601-D468-45D2-A5A0-38C6FB4F1FD5}"/>
          </ac:picMkLst>
        </pc:picChg>
        <pc:picChg chg="add del mod">
          <ac:chgData name="Tommy Thiburce" userId="6421ac61009a72fc" providerId="LiveId" clId="{33A62503-5B18-4EE8-8F8B-1F24A25377FE}" dt="2019-10-17T12:12:11.259" v="440" actId="478"/>
          <ac:picMkLst>
            <pc:docMk/>
            <pc:sldMk cId="4048803262" sldId="257"/>
            <ac:picMk id="13" creationId="{8B8FD6D0-F50A-4053-9C19-9421C11EE16A}"/>
          </ac:picMkLst>
        </pc:picChg>
        <pc:picChg chg="add del mod">
          <ac:chgData name="Tommy Thiburce" userId="6421ac61009a72fc" providerId="LiveId" clId="{33A62503-5B18-4EE8-8F8B-1F24A25377FE}" dt="2019-10-17T12:28:08.744" v="497" actId="478"/>
          <ac:picMkLst>
            <pc:docMk/>
            <pc:sldMk cId="4048803262" sldId="257"/>
            <ac:picMk id="14" creationId="{57E1A2BB-815D-4879-A7FA-468107AB6A70}"/>
          </ac:picMkLst>
        </pc:picChg>
        <pc:picChg chg="add del mod">
          <ac:chgData name="Tommy Thiburce" userId="6421ac61009a72fc" providerId="LiveId" clId="{33A62503-5B18-4EE8-8F8B-1F24A25377FE}" dt="2019-10-17T12:28:13.773" v="499" actId="478"/>
          <ac:picMkLst>
            <pc:docMk/>
            <pc:sldMk cId="4048803262" sldId="257"/>
            <ac:picMk id="15" creationId="{4C2B6429-1507-41F3-9FBB-6181CA10669E}"/>
          </ac:picMkLst>
        </pc:picChg>
        <pc:picChg chg="add del mod">
          <ac:chgData name="Tommy Thiburce" userId="6421ac61009a72fc" providerId="LiveId" clId="{33A62503-5B18-4EE8-8F8B-1F24A25377FE}" dt="2019-10-17T12:28:42.890" v="508" actId="478"/>
          <ac:picMkLst>
            <pc:docMk/>
            <pc:sldMk cId="4048803262" sldId="257"/>
            <ac:picMk id="16" creationId="{3F0F5802-EA3C-45BD-81E7-6EFFB053EB54}"/>
          </ac:picMkLst>
        </pc:picChg>
        <pc:picChg chg="add del mod">
          <ac:chgData name="Tommy Thiburce" userId="6421ac61009a72fc" providerId="LiveId" clId="{33A62503-5B18-4EE8-8F8B-1F24A25377FE}" dt="2019-10-17T12:28:12.863" v="498" actId="478"/>
          <ac:picMkLst>
            <pc:docMk/>
            <pc:sldMk cId="4048803262" sldId="257"/>
            <ac:picMk id="17" creationId="{8FB890F8-D4D7-458C-9AD1-93E11A506735}"/>
          </ac:picMkLst>
        </pc:picChg>
        <pc:picChg chg="add del mod">
          <ac:chgData name="Tommy Thiburce" userId="6421ac61009a72fc" providerId="LiveId" clId="{33A62503-5B18-4EE8-8F8B-1F24A25377FE}" dt="2019-10-17T12:25:07" v="467" actId="478"/>
          <ac:picMkLst>
            <pc:docMk/>
            <pc:sldMk cId="4048803262" sldId="257"/>
            <ac:picMk id="18" creationId="{684CE011-32CF-4712-BA64-A24B7FDC4A0A}"/>
          </ac:picMkLst>
        </pc:picChg>
        <pc:picChg chg="add mod">
          <ac:chgData name="Tommy Thiburce" userId="6421ac61009a72fc" providerId="LiveId" clId="{33A62503-5B18-4EE8-8F8B-1F24A25377FE}" dt="2019-10-17T12:10:37.105" v="383" actId="1076"/>
          <ac:picMkLst>
            <pc:docMk/>
            <pc:sldMk cId="4048803262" sldId="257"/>
            <ac:picMk id="20" creationId="{D7BC274F-AD3F-4D1D-8C52-8A803B30140E}"/>
          </ac:picMkLst>
        </pc:picChg>
        <pc:picChg chg="add mod">
          <ac:chgData name="Tommy Thiburce" userId="6421ac61009a72fc" providerId="LiveId" clId="{33A62503-5B18-4EE8-8F8B-1F24A25377FE}" dt="2019-10-17T12:10:37.105" v="383" actId="1076"/>
          <ac:picMkLst>
            <pc:docMk/>
            <pc:sldMk cId="4048803262" sldId="257"/>
            <ac:picMk id="21" creationId="{82546230-AFB9-414B-B18C-BA402C683670}"/>
          </ac:picMkLst>
        </pc:picChg>
        <pc:picChg chg="add mod">
          <ac:chgData name="Tommy Thiburce" userId="6421ac61009a72fc" providerId="LiveId" clId="{33A62503-5B18-4EE8-8F8B-1F24A25377FE}" dt="2019-10-17T12:10:37.105" v="383" actId="1076"/>
          <ac:picMkLst>
            <pc:docMk/>
            <pc:sldMk cId="4048803262" sldId="257"/>
            <ac:picMk id="22" creationId="{741BFA68-3D2C-43DD-BC6F-B9AB7676AFE4}"/>
          </ac:picMkLst>
        </pc:picChg>
        <pc:picChg chg="add mod">
          <ac:chgData name="Tommy Thiburce" userId="6421ac61009a72fc" providerId="LiveId" clId="{33A62503-5B18-4EE8-8F8B-1F24A25377FE}" dt="2019-10-17T12:10:37.105" v="383" actId="1076"/>
          <ac:picMkLst>
            <pc:docMk/>
            <pc:sldMk cId="4048803262" sldId="257"/>
            <ac:picMk id="23" creationId="{481CE547-49FC-453A-91AA-4511974EB33E}"/>
          </ac:picMkLst>
        </pc:picChg>
        <pc:picChg chg="add mod">
          <ac:chgData name="Tommy Thiburce" userId="6421ac61009a72fc" providerId="LiveId" clId="{33A62503-5B18-4EE8-8F8B-1F24A25377FE}" dt="2019-10-17T12:10:37.105" v="383" actId="1076"/>
          <ac:picMkLst>
            <pc:docMk/>
            <pc:sldMk cId="4048803262" sldId="257"/>
            <ac:picMk id="24" creationId="{F1D8B36F-F884-43C7-8858-45F04A31F59E}"/>
          </ac:picMkLst>
        </pc:picChg>
        <pc:picChg chg="add mod">
          <ac:chgData name="Tommy Thiburce" userId="6421ac61009a72fc" providerId="LiveId" clId="{33A62503-5B18-4EE8-8F8B-1F24A25377FE}" dt="2019-10-17T12:10:37.105" v="383" actId="1076"/>
          <ac:picMkLst>
            <pc:docMk/>
            <pc:sldMk cId="4048803262" sldId="257"/>
            <ac:picMk id="28" creationId="{7F35091A-A347-4B33-B704-BB27B85AFF1C}"/>
          </ac:picMkLst>
        </pc:picChg>
        <pc:picChg chg="add mod">
          <ac:chgData name="Tommy Thiburce" userId="6421ac61009a72fc" providerId="LiveId" clId="{33A62503-5B18-4EE8-8F8B-1F24A25377FE}" dt="2019-10-17T12:10:37.105" v="383" actId="1076"/>
          <ac:picMkLst>
            <pc:docMk/>
            <pc:sldMk cId="4048803262" sldId="257"/>
            <ac:picMk id="29" creationId="{0DD9E277-9801-435C-9B5D-D399C60D63A4}"/>
          </ac:picMkLst>
        </pc:picChg>
        <pc:picChg chg="add mod">
          <ac:chgData name="Tommy Thiburce" userId="6421ac61009a72fc" providerId="LiveId" clId="{33A62503-5B18-4EE8-8F8B-1F24A25377FE}" dt="2019-10-17T12:10:37.105" v="383" actId="1076"/>
          <ac:picMkLst>
            <pc:docMk/>
            <pc:sldMk cId="4048803262" sldId="257"/>
            <ac:picMk id="30" creationId="{52D60C4A-685F-4526-AF99-A010B5C0E75D}"/>
          </ac:picMkLst>
        </pc:picChg>
        <pc:picChg chg="add mod">
          <ac:chgData name="Tommy Thiburce" userId="6421ac61009a72fc" providerId="LiveId" clId="{33A62503-5B18-4EE8-8F8B-1F24A25377FE}" dt="2019-10-17T12:10:37.105" v="383" actId="1076"/>
          <ac:picMkLst>
            <pc:docMk/>
            <pc:sldMk cId="4048803262" sldId="257"/>
            <ac:picMk id="31" creationId="{80EDC2E7-84CD-4038-8216-09899C39B8FB}"/>
          </ac:picMkLst>
        </pc:picChg>
        <pc:picChg chg="add mod">
          <ac:chgData name="Tommy Thiburce" userId="6421ac61009a72fc" providerId="LiveId" clId="{33A62503-5B18-4EE8-8F8B-1F24A25377FE}" dt="2019-10-17T12:10:37.105" v="383" actId="1076"/>
          <ac:picMkLst>
            <pc:docMk/>
            <pc:sldMk cId="4048803262" sldId="257"/>
            <ac:picMk id="32" creationId="{AD33CC87-224C-438E-9D8C-7410691E4999}"/>
          </ac:picMkLst>
        </pc:picChg>
        <pc:picChg chg="add del mod">
          <ac:chgData name="Tommy Thiburce" userId="6421ac61009a72fc" providerId="LiveId" clId="{33A62503-5B18-4EE8-8F8B-1F24A25377FE}" dt="2019-10-17T12:27:37.736" v="489"/>
          <ac:picMkLst>
            <pc:docMk/>
            <pc:sldMk cId="4048803262" sldId="257"/>
            <ac:picMk id="35" creationId="{F3C9EF04-109D-44C5-B7FB-0EE04A941D31}"/>
          </ac:picMkLst>
        </pc:picChg>
        <pc:picChg chg="add del mod">
          <ac:chgData name="Tommy Thiburce" userId="6421ac61009a72fc" providerId="LiveId" clId="{33A62503-5B18-4EE8-8F8B-1F24A25377FE}" dt="2019-10-17T12:28:08.744" v="497" actId="478"/>
          <ac:picMkLst>
            <pc:docMk/>
            <pc:sldMk cId="4048803262" sldId="257"/>
            <ac:picMk id="36" creationId="{1D11FE35-CFE2-445A-8AE0-A7AEDD1251D1}"/>
          </ac:picMkLst>
        </pc:picChg>
        <pc:picChg chg="add del mod">
          <ac:chgData name="Tommy Thiburce" userId="6421ac61009a72fc" providerId="LiveId" clId="{33A62503-5B18-4EE8-8F8B-1F24A25377FE}" dt="2019-10-17T12:27:37.736" v="489"/>
          <ac:picMkLst>
            <pc:docMk/>
            <pc:sldMk cId="4048803262" sldId="257"/>
            <ac:picMk id="38" creationId="{46390013-1BC1-4FE3-9CDC-6452D4532A4C}"/>
          </ac:picMkLst>
        </pc:picChg>
        <pc:picChg chg="add del mod">
          <ac:chgData name="Tommy Thiburce" userId="6421ac61009a72fc" providerId="LiveId" clId="{33A62503-5B18-4EE8-8F8B-1F24A25377FE}" dt="2019-10-17T12:27:37.736" v="489"/>
          <ac:picMkLst>
            <pc:docMk/>
            <pc:sldMk cId="4048803262" sldId="257"/>
            <ac:picMk id="40" creationId="{372265BD-80D2-4945-82B3-B049FBD91DB1}"/>
          </ac:picMkLst>
        </pc:picChg>
        <pc:picChg chg="add del mod">
          <ac:chgData name="Tommy Thiburce" userId="6421ac61009a72fc" providerId="LiveId" clId="{33A62503-5B18-4EE8-8F8B-1F24A25377FE}" dt="2019-10-17T12:27:37.736" v="489"/>
          <ac:picMkLst>
            <pc:docMk/>
            <pc:sldMk cId="4048803262" sldId="257"/>
            <ac:picMk id="42" creationId="{DE5DBB0E-D875-4C6E-9FF9-C02F004A1AB4}"/>
          </ac:picMkLst>
        </pc:picChg>
        <pc:picChg chg="add del mod">
          <ac:chgData name="Tommy Thiburce" userId="6421ac61009a72fc" providerId="LiveId" clId="{33A62503-5B18-4EE8-8F8B-1F24A25377FE}" dt="2019-10-17T12:27:37.736" v="489"/>
          <ac:picMkLst>
            <pc:docMk/>
            <pc:sldMk cId="4048803262" sldId="257"/>
            <ac:picMk id="44" creationId="{CB2E01E6-FE5E-4348-8710-2722C0277B2D}"/>
          </ac:picMkLst>
        </pc:picChg>
        <pc:picChg chg="add mod">
          <ac:chgData name="Tommy Thiburce" userId="6421ac61009a72fc" providerId="LiveId" clId="{33A62503-5B18-4EE8-8F8B-1F24A25377FE}" dt="2019-10-17T12:28:24.469" v="501" actId="1076"/>
          <ac:picMkLst>
            <pc:docMk/>
            <pc:sldMk cId="4048803262" sldId="257"/>
            <ac:picMk id="45" creationId="{62B7E3AD-4B6F-45D7-9070-A09FB8A9FEC3}"/>
          </ac:picMkLst>
        </pc:picChg>
        <pc:picChg chg="add mod">
          <ac:chgData name="Tommy Thiburce" userId="6421ac61009a72fc" providerId="LiveId" clId="{33A62503-5B18-4EE8-8F8B-1F24A25377FE}" dt="2019-10-17T12:28:24.469" v="501" actId="1076"/>
          <ac:picMkLst>
            <pc:docMk/>
            <pc:sldMk cId="4048803262" sldId="257"/>
            <ac:picMk id="46" creationId="{89D36DA5-DD3B-4D41-9C26-1316DF571D57}"/>
          </ac:picMkLst>
        </pc:picChg>
        <pc:picChg chg="add mod">
          <ac:chgData name="Tommy Thiburce" userId="6421ac61009a72fc" providerId="LiveId" clId="{33A62503-5B18-4EE8-8F8B-1F24A25377FE}" dt="2019-10-17T12:28:24.469" v="501" actId="1076"/>
          <ac:picMkLst>
            <pc:docMk/>
            <pc:sldMk cId="4048803262" sldId="257"/>
            <ac:picMk id="47" creationId="{403B12C8-B9E7-4DD0-8DBC-CD8A59E6F1DC}"/>
          </ac:picMkLst>
        </pc:picChg>
        <pc:picChg chg="add mod">
          <ac:chgData name="Tommy Thiburce" userId="6421ac61009a72fc" providerId="LiveId" clId="{33A62503-5B18-4EE8-8F8B-1F24A25377FE}" dt="2019-10-17T12:28:24.469" v="501" actId="1076"/>
          <ac:picMkLst>
            <pc:docMk/>
            <pc:sldMk cId="4048803262" sldId="257"/>
            <ac:picMk id="48" creationId="{1A17347C-C454-4CE8-AF0B-8B14F0D974EE}"/>
          </ac:picMkLst>
        </pc:picChg>
        <pc:picChg chg="add mod">
          <ac:chgData name="Tommy Thiburce" userId="6421ac61009a72fc" providerId="LiveId" clId="{33A62503-5B18-4EE8-8F8B-1F24A25377FE}" dt="2019-10-17T12:28:24.469" v="501" actId="1076"/>
          <ac:picMkLst>
            <pc:docMk/>
            <pc:sldMk cId="4048803262" sldId="257"/>
            <ac:picMk id="49" creationId="{E9FDBABD-8C62-4C54-8992-5370C347FAE3}"/>
          </ac:picMkLst>
        </pc:picChg>
      </pc:sldChg>
      <pc:sldChg chg="del">
        <pc:chgData name="Tommy Thiburce" userId="6421ac61009a72fc" providerId="LiveId" clId="{33A62503-5B18-4EE8-8F8B-1F24A25377FE}" dt="2019-10-17T12:51:48.114" v="757" actId="2696"/>
        <pc:sldMkLst>
          <pc:docMk/>
          <pc:sldMk cId="3941500946" sldId="258"/>
        </pc:sldMkLst>
      </pc:sldChg>
      <pc:sldChg chg="del">
        <pc:chgData name="Tommy Thiburce" userId="6421ac61009a72fc" providerId="LiveId" clId="{33A62503-5B18-4EE8-8F8B-1F24A25377FE}" dt="2019-10-17T12:51:49.895" v="758" actId="2696"/>
        <pc:sldMkLst>
          <pc:docMk/>
          <pc:sldMk cId="1100151161" sldId="259"/>
        </pc:sldMkLst>
      </pc:sldChg>
      <pc:sldChg chg="addSp delSp modSp">
        <pc:chgData name="Tommy Thiburce" userId="6421ac61009a72fc" providerId="LiveId" clId="{33A62503-5B18-4EE8-8F8B-1F24A25377FE}" dt="2019-10-17T13:00:26.822" v="845" actId="478"/>
        <pc:sldMkLst>
          <pc:docMk/>
          <pc:sldMk cId="2563861197" sldId="260"/>
        </pc:sldMkLst>
        <pc:spChg chg="add mod ord">
          <ac:chgData name="Tommy Thiburce" userId="6421ac61009a72fc" providerId="LiveId" clId="{33A62503-5B18-4EE8-8F8B-1F24A25377FE}" dt="2019-10-17T12:50:20.331" v="749" actId="2711"/>
          <ac:spMkLst>
            <pc:docMk/>
            <pc:sldMk cId="2563861197" sldId="260"/>
            <ac:spMk id="7" creationId="{86E448BF-4B8F-4AB8-820B-1B8E37C67B6D}"/>
          </ac:spMkLst>
        </pc:spChg>
        <pc:spChg chg="add">
          <ac:chgData name="Tommy Thiburce" userId="6421ac61009a72fc" providerId="LiveId" clId="{33A62503-5B18-4EE8-8F8B-1F24A25377FE}" dt="2019-10-17T12:28:50.086" v="509"/>
          <ac:spMkLst>
            <pc:docMk/>
            <pc:sldMk cId="2563861197" sldId="260"/>
            <ac:spMk id="13" creationId="{91FF078E-8EBA-4C43-8474-6633457D73AD}"/>
          </ac:spMkLst>
        </pc:spChg>
        <pc:spChg chg="add del mod">
          <ac:chgData name="Tommy Thiburce" userId="6421ac61009a72fc" providerId="LiveId" clId="{33A62503-5B18-4EE8-8F8B-1F24A25377FE}" dt="2019-10-17T13:00:25.451" v="844" actId="478"/>
          <ac:spMkLst>
            <pc:docMk/>
            <pc:sldMk cId="2563861197" sldId="260"/>
            <ac:spMk id="19" creationId="{A3B9D18F-BE00-4EE8-9E0D-EE297067B781}"/>
          </ac:spMkLst>
        </pc:spChg>
        <pc:spChg chg="add">
          <ac:chgData name="Tommy Thiburce" userId="6421ac61009a72fc" providerId="LiveId" clId="{33A62503-5B18-4EE8-8F8B-1F24A25377FE}" dt="2019-10-17T12:28:50.086" v="509"/>
          <ac:spMkLst>
            <pc:docMk/>
            <pc:sldMk cId="2563861197" sldId="260"/>
            <ac:spMk id="25" creationId="{DD27A787-C8B7-42D3-923E-96C47071CF88}"/>
          </ac:spMkLst>
        </pc:spChg>
        <pc:grpChg chg="add mod">
          <ac:chgData name="Tommy Thiburce" userId="6421ac61009a72fc" providerId="LiveId" clId="{33A62503-5B18-4EE8-8F8B-1F24A25377FE}" dt="2019-10-17T12:51:56.430" v="761" actId="1076"/>
          <ac:grpSpMkLst>
            <pc:docMk/>
            <pc:sldMk cId="2563861197" sldId="260"/>
            <ac:grpSpMk id="26" creationId="{DBF44457-DE1C-4A25-A22D-6F031F278407}"/>
          </ac:grpSpMkLst>
        </pc:grpChg>
        <pc:picChg chg="add mod ord">
          <ac:chgData name="Tommy Thiburce" userId="6421ac61009a72fc" providerId="LiveId" clId="{33A62503-5B18-4EE8-8F8B-1F24A25377FE}" dt="2019-10-17T12:50:23.886" v="750" actId="1076"/>
          <ac:picMkLst>
            <pc:docMk/>
            <pc:sldMk cId="2563861197" sldId="260"/>
            <ac:picMk id="2" creationId="{9932C423-A1F1-4630-B726-D51759B08501}"/>
          </ac:picMkLst>
        </pc:picChg>
        <pc:picChg chg="add mod ord">
          <ac:chgData name="Tommy Thiburce" userId="6421ac61009a72fc" providerId="LiveId" clId="{33A62503-5B18-4EE8-8F8B-1F24A25377FE}" dt="2019-10-17T12:30:31.411" v="527" actId="14100"/>
          <ac:picMkLst>
            <pc:docMk/>
            <pc:sldMk cId="2563861197" sldId="260"/>
            <ac:picMk id="3" creationId="{82B63609-FB6D-4800-A0D0-156C32D508CE}"/>
          </ac:picMkLst>
        </pc:picChg>
        <pc:picChg chg="add mod ord">
          <ac:chgData name="Tommy Thiburce" userId="6421ac61009a72fc" providerId="LiveId" clId="{33A62503-5B18-4EE8-8F8B-1F24A25377FE}" dt="2019-10-17T12:30:34.158" v="528" actId="14100"/>
          <ac:picMkLst>
            <pc:docMk/>
            <pc:sldMk cId="2563861197" sldId="260"/>
            <ac:picMk id="4" creationId="{BC96E453-4F45-4CBD-91C6-B7AE3758125B}"/>
          </ac:picMkLst>
        </pc:picChg>
        <pc:picChg chg="add mod ord">
          <ac:chgData name="Tommy Thiburce" userId="6421ac61009a72fc" providerId="LiveId" clId="{33A62503-5B18-4EE8-8F8B-1F24A25377FE}" dt="2019-10-17T12:30:23.699" v="525" actId="14100"/>
          <ac:picMkLst>
            <pc:docMk/>
            <pc:sldMk cId="2563861197" sldId="260"/>
            <ac:picMk id="5" creationId="{6B572622-D0BC-455F-B099-431BDAF2FD48}"/>
          </ac:picMkLst>
        </pc:picChg>
        <pc:picChg chg="add mod ord">
          <ac:chgData name="Tommy Thiburce" userId="6421ac61009a72fc" providerId="LiveId" clId="{33A62503-5B18-4EE8-8F8B-1F24A25377FE}" dt="2019-10-17T12:30:26.801" v="526" actId="14100"/>
          <ac:picMkLst>
            <pc:docMk/>
            <pc:sldMk cId="2563861197" sldId="260"/>
            <ac:picMk id="6" creationId="{E93E6A61-4957-4AFE-A008-272845582BC0}"/>
          </ac:picMkLst>
        </pc:picChg>
        <pc:picChg chg="add">
          <ac:chgData name="Tommy Thiburce" userId="6421ac61009a72fc" providerId="LiveId" clId="{33A62503-5B18-4EE8-8F8B-1F24A25377FE}" dt="2019-10-17T12:28:50.086" v="509"/>
          <ac:picMkLst>
            <pc:docMk/>
            <pc:sldMk cId="2563861197" sldId="260"/>
            <ac:picMk id="8" creationId="{6234F34F-01A1-4BF6-8B2F-CAA5C3206E69}"/>
          </ac:picMkLst>
        </pc:picChg>
        <pc:picChg chg="add">
          <ac:chgData name="Tommy Thiburce" userId="6421ac61009a72fc" providerId="LiveId" clId="{33A62503-5B18-4EE8-8F8B-1F24A25377FE}" dt="2019-10-17T12:28:50.086" v="509"/>
          <ac:picMkLst>
            <pc:docMk/>
            <pc:sldMk cId="2563861197" sldId="260"/>
            <ac:picMk id="9" creationId="{CAC3F66C-86E6-4579-9CB6-52102E007F92}"/>
          </ac:picMkLst>
        </pc:picChg>
        <pc:picChg chg="add">
          <ac:chgData name="Tommy Thiburce" userId="6421ac61009a72fc" providerId="LiveId" clId="{33A62503-5B18-4EE8-8F8B-1F24A25377FE}" dt="2019-10-17T12:28:50.086" v="509"/>
          <ac:picMkLst>
            <pc:docMk/>
            <pc:sldMk cId="2563861197" sldId="260"/>
            <ac:picMk id="10" creationId="{1D1843D6-E717-468F-A451-379A926C20B4}"/>
          </ac:picMkLst>
        </pc:picChg>
        <pc:picChg chg="add">
          <ac:chgData name="Tommy Thiburce" userId="6421ac61009a72fc" providerId="LiveId" clId="{33A62503-5B18-4EE8-8F8B-1F24A25377FE}" dt="2019-10-17T12:28:50.086" v="509"/>
          <ac:picMkLst>
            <pc:docMk/>
            <pc:sldMk cId="2563861197" sldId="260"/>
            <ac:picMk id="11" creationId="{6038F1FB-D605-45D6-A53A-3E9F638CC581}"/>
          </ac:picMkLst>
        </pc:picChg>
        <pc:picChg chg="add">
          <ac:chgData name="Tommy Thiburce" userId="6421ac61009a72fc" providerId="LiveId" clId="{33A62503-5B18-4EE8-8F8B-1F24A25377FE}" dt="2019-10-17T12:28:50.086" v="509"/>
          <ac:picMkLst>
            <pc:docMk/>
            <pc:sldMk cId="2563861197" sldId="260"/>
            <ac:picMk id="12" creationId="{B2EAA5E5-71DF-4C73-A0B5-088619C28F42}"/>
          </ac:picMkLst>
        </pc:picChg>
        <pc:picChg chg="add del">
          <ac:chgData name="Tommy Thiburce" userId="6421ac61009a72fc" providerId="LiveId" clId="{33A62503-5B18-4EE8-8F8B-1F24A25377FE}" dt="2019-10-17T13:00:23.237" v="842" actId="478"/>
          <ac:picMkLst>
            <pc:docMk/>
            <pc:sldMk cId="2563861197" sldId="260"/>
            <ac:picMk id="14" creationId="{D678F7C8-C8CA-4E5C-AB27-84456C3DC18C}"/>
          </ac:picMkLst>
        </pc:picChg>
        <pc:picChg chg="add">
          <ac:chgData name="Tommy Thiburce" userId="6421ac61009a72fc" providerId="LiveId" clId="{33A62503-5B18-4EE8-8F8B-1F24A25377FE}" dt="2019-10-17T12:28:50.086" v="509"/>
          <ac:picMkLst>
            <pc:docMk/>
            <pc:sldMk cId="2563861197" sldId="260"/>
            <ac:picMk id="15" creationId="{CD92C388-05C2-4A11-B311-AF5850F8697A}"/>
          </ac:picMkLst>
        </pc:picChg>
        <pc:picChg chg="add del">
          <ac:chgData name="Tommy Thiburce" userId="6421ac61009a72fc" providerId="LiveId" clId="{33A62503-5B18-4EE8-8F8B-1F24A25377FE}" dt="2019-10-17T13:00:26.822" v="845" actId="478"/>
          <ac:picMkLst>
            <pc:docMk/>
            <pc:sldMk cId="2563861197" sldId="260"/>
            <ac:picMk id="16" creationId="{77290D37-DC5C-4408-AD6C-3C63DB76102C}"/>
          </ac:picMkLst>
        </pc:picChg>
        <pc:picChg chg="add del">
          <ac:chgData name="Tommy Thiburce" userId="6421ac61009a72fc" providerId="LiveId" clId="{33A62503-5B18-4EE8-8F8B-1F24A25377FE}" dt="2019-10-17T13:00:22.440" v="841" actId="478"/>
          <ac:picMkLst>
            <pc:docMk/>
            <pc:sldMk cId="2563861197" sldId="260"/>
            <ac:picMk id="17" creationId="{C66079F5-A0D2-46D5-B7E6-3D22FB1F03C2}"/>
          </ac:picMkLst>
        </pc:picChg>
        <pc:picChg chg="add del">
          <ac:chgData name="Tommy Thiburce" userId="6421ac61009a72fc" providerId="LiveId" clId="{33A62503-5B18-4EE8-8F8B-1F24A25377FE}" dt="2019-10-17T13:00:18.787" v="840" actId="478"/>
          <ac:picMkLst>
            <pc:docMk/>
            <pc:sldMk cId="2563861197" sldId="260"/>
            <ac:picMk id="18" creationId="{1CD8375C-4DF5-4C5C-8AFC-86420428B2A8}"/>
          </ac:picMkLst>
        </pc:picChg>
        <pc:picChg chg="add">
          <ac:chgData name="Tommy Thiburce" userId="6421ac61009a72fc" providerId="LiveId" clId="{33A62503-5B18-4EE8-8F8B-1F24A25377FE}" dt="2019-10-17T12:28:50.086" v="509"/>
          <ac:picMkLst>
            <pc:docMk/>
            <pc:sldMk cId="2563861197" sldId="260"/>
            <ac:picMk id="20" creationId="{A567B57A-D96E-459F-8E02-E435871035CC}"/>
          </ac:picMkLst>
        </pc:picChg>
        <pc:picChg chg="add">
          <ac:chgData name="Tommy Thiburce" userId="6421ac61009a72fc" providerId="LiveId" clId="{33A62503-5B18-4EE8-8F8B-1F24A25377FE}" dt="2019-10-17T12:28:50.086" v="509"/>
          <ac:picMkLst>
            <pc:docMk/>
            <pc:sldMk cId="2563861197" sldId="260"/>
            <ac:picMk id="21" creationId="{94571BE1-9F2F-4C1D-9D87-4DEEE7E52E7D}"/>
          </ac:picMkLst>
        </pc:picChg>
        <pc:picChg chg="add">
          <ac:chgData name="Tommy Thiburce" userId="6421ac61009a72fc" providerId="LiveId" clId="{33A62503-5B18-4EE8-8F8B-1F24A25377FE}" dt="2019-10-17T12:28:50.086" v="509"/>
          <ac:picMkLst>
            <pc:docMk/>
            <pc:sldMk cId="2563861197" sldId="260"/>
            <ac:picMk id="22" creationId="{17054396-E28F-4DEB-8CEA-85F1899B029F}"/>
          </ac:picMkLst>
        </pc:picChg>
        <pc:picChg chg="add">
          <ac:chgData name="Tommy Thiburce" userId="6421ac61009a72fc" providerId="LiveId" clId="{33A62503-5B18-4EE8-8F8B-1F24A25377FE}" dt="2019-10-17T12:28:50.086" v="509"/>
          <ac:picMkLst>
            <pc:docMk/>
            <pc:sldMk cId="2563861197" sldId="260"/>
            <ac:picMk id="23" creationId="{F2043364-E408-4BD3-AF25-8EBF4F8F1A4B}"/>
          </ac:picMkLst>
        </pc:picChg>
        <pc:picChg chg="add">
          <ac:chgData name="Tommy Thiburce" userId="6421ac61009a72fc" providerId="LiveId" clId="{33A62503-5B18-4EE8-8F8B-1F24A25377FE}" dt="2019-10-17T12:28:50.086" v="509"/>
          <ac:picMkLst>
            <pc:docMk/>
            <pc:sldMk cId="2563861197" sldId="260"/>
            <ac:picMk id="24" creationId="{14AD0067-99C4-4CEF-862F-48ED72474634}"/>
          </ac:picMkLst>
        </pc:picChg>
        <pc:picChg chg="add mod">
          <ac:chgData name="Tommy Thiburce" userId="6421ac61009a72fc" providerId="LiveId" clId="{33A62503-5B18-4EE8-8F8B-1F24A25377FE}" dt="2019-10-17T12:52:14.253" v="777" actId="1076"/>
          <ac:picMkLst>
            <pc:docMk/>
            <pc:sldMk cId="2563861197" sldId="260"/>
            <ac:picMk id="27" creationId="{BD6CFFA6-FF5D-4DAA-BB08-8A28C767BD3A}"/>
          </ac:picMkLst>
        </pc:picChg>
        <pc:picChg chg="add mod">
          <ac:chgData name="Tommy Thiburce" userId="6421ac61009a72fc" providerId="LiveId" clId="{33A62503-5B18-4EE8-8F8B-1F24A25377FE}" dt="2019-10-17T12:54:17.847" v="806" actId="1076"/>
          <ac:picMkLst>
            <pc:docMk/>
            <pc:sldMk cId="2563861197" sldId="260"/>
            <ac:picMk id="28" creationId="{65165A43-ED27-4AE8-BBAC-9104F4BB075D}"/>
          </ac:picMkLst>
        </pc:picChg>
        <pc:picChg chg="add del">
          <ac:chgData name="Tommy Thiburce" userId="6421ac61009a72fc" providerId="LiveId" clId="{33A62503-5B18-4EE8-8F8B-1F24A25377FE}" dt="2019-10-17T12:38:51.412" v="636"/>
          <ac:picMkLst>
            <pc:docMk/>
            <pc:sldMk cId="2563861197" sldId="260"/>
            <ac:picMk id="29" creationId="{E891D262-4E1E-4A85-938F-9FF1BF3EB366}"/>
          </ac:picMkLst>
        </pc:picChg>
        <pc:picChg chg="add mod">
          <ac:chgData name="Tommy Thiburce" userId="6421ac61009a72fc" providerId="LiveId" clId="{33A62503-5B18-4EE8-8F8B-1F24A25377FE}" dt="2019-10-17T12:52:18.133" v="778" actId="1076"/>
          <ac:picMkLst>
            <pc:docMk/>
            <pc:sldMk cId="2563861197" sldId="260"/>
            <ac:picMk id="31" creationId="{A1805C9E-5C04-4FD6-A71B-8287F0E2B59E}"/>
          </ac:picMkLst>
        </pc:picChg>
      </pc:sldChg>
      <pc:sldChg chg="addSp delSp modSp del">
        <pc:chgData name="Tommy Thiburce" userId="6421ac61009a72fc" providerId="LiveId" clId="{33A62503-5B18-4EE8-8F8B-1F24A25377FE}" dt="2019-10-17T12:51:46.197" v="756" actId="2696"/>
        <pc:sldMkLst>
          <pc:docMk/>
          <pc:sldMk cId="1719298447" sldId="261"/>
        </pc:sldMkLst>
        <pc:picChg chg="add del mod">
          <ac:chgData name="Tommy Thiburce" userId="6421ac61009a72fc" providerId="LiveId" clId="{33A62503-5B18-4EE8-8F8B-1F24A25377FE}" dt="2019-10-17T12:38:41.143" v="634"/>
          <ac:picMkLst>
            <pc:docMk/>
            <pc:sldMk cId="1719298447" sldId="261"/>
            <ac:picMk id="2" creationId="{1061BA6F-B87D-4EEE-9D50-F5D6B0819E1E}"/>
          </ac:picMkLst>
        </pc:picChg>
        <pc:picChg chg="add del">
          <ac:chgData name="Tommy Thiburce" userId="6421ac61009a72fc" providerId="LiveId" clId="{33A62503-5B18-4EE8-8F8B-1F24A25377FE}" dt="2019-10-17T12:31:41.386" v="538"/>
          <ac:picMkLst>
            <pc:docMk/>
            <pc:sldMk cId="1719298447" sldId="261"/>
            <ac:picMk id="3" creationId="{C611B530-CD04-4B67-B843-36E7E8357050}"/>
          </ac:picMkLst>
        </pc:picChg>
        <pc:picChg chg="add del">
          <ac:chgData name="Tommy Thiburce" userId="6421ac61009a72fc" providerId="LiveId" clId="{33A62503-5B18-4EE8-8F8B-1F24A25377FE}" dt="2019-10-17T12:32:15.491" v="547"/>
          <ac:picMkLst>
            <pc:docMk/>
            <pc:sldMk cId="1719298447" sldId="261"/>
            <ac:picMk id="4" creationId="{8918D2F6-9DD8-4ECA-BEC2-501978EA861F}"/>
          </ac:picMkLst>
        </pc:picChg>
        <pc:picChg chg="add del">
          <ac:chgData name="Tommy Thiburce" userId="6421ac61009a72fc" providerId="LiveId" clId="{33A62503-5B18-4EE8-8F8B-1F24A25377FE}" dt="2019-10-17T12:38:59.424" v="639"/>
          <ac:picMkLst>
            <pc:docMk/>
            <pc:sldMk cId="1719298447" sldId="261"/>
            <ac:picMk id="5" creationId="{2B39BEA0-D9C9-4943-8AAE-C1B5D7E00D5F}"/>
          </ac:picMkLst>
        </pc:picChg>
        <pc:picChg chg="add del">
          <ac:chgData name="Tommy Thiburce" userId="6421ac61009a72fc" providerId="LiveId" clId="{33A62503-5B18-4EE8-8F8B-1F24A25377FE}" dt="2019-10-17T12:38:27.609" v="629"/>
          <ac:picMkLst>
            <pc:docMk/>
            <pc:sldMk cId="1719298447" sldId="261"/>
            <ac:picMk id="6" creationId="{E030FA0A-3302-4574-9194-8C01B0DA65F1}"/>
          </ac:picMkLst>
        </pc:picChg>
      </pc:sldChg>
      <pc:sldChg chg="addSp delSp modSp add">
        <pc:chgData name="Tommy Thiburce" userId="6421ac61009a72fc" providerId="LiveId" clId="{33A62503-5B18-4EE8-8F8B-1F24A25377FE}" dt="2019-10-17T13:00:40.934" v="855" actId="478"/>
        <pc:sldMkLst>
          <pc:docMk/>
          <pc:sldMk cId="3278698357" sldId="262"/>
        </pc:sldMkLst>
        <pc:spChg chg="add del">
          <ac:chgData name="Tommy Thiburce" userId="6421ac61009a72fc" providerId="LiveId" clId="{33A62503-5B18-4EE8-8F8B-1F24A25377FE}" dt="2019-10-17T13:00:40.934" v="855" actId="478"/>
          <ac:spMkLst>
            <pc:docMk/>
            <pc:sldMk cId="3278698357" sldId="262"/>
            <ac:spMk id="7" creationId="{819CFE25-02C1-4777-A1F1-DB3380B339F4}"/>
          </ac:spMkLst>
        </pc:spChg>
        <pc:spChg chg="add">
          <ac:chgData name="Tommy Thiburce" userId="6421ac61009a72fc" providerId="LiveId" clId="{33A62503-5B18-4EE8-8F8B-1F24A25377FE}" dt="2019-10-17T12:33:04.455" v="556"/>
          <ac:spMkLst>
            <pc:docMk/>
            <pc:sldMk cId="3278698357" sldId="262"/>
            <ac:spMk id="13" creationId="{B5A91860-5CB4-4C0D-9D29-E347257495FC}"/>
          </ac:spMkLst>
        </pc:spChg>
        <pc:spChg chg="add del">
          <ac:chgData name="Tommy Thiburce" userId="6421ac61009a72fc" providerId="LiveId" clId="{33A62503-5B18-4EE8-8F8B-1F24A25377FE}" dt="2019-10-17T13:00:33.734" v="848" actId="478"/>
          <ac:spMkLst>
            <pc:docMk/>
            <pc:sldMk cId="3278698357" sldId="262"/>
            <ac:spMk id="19" creationId="{0E4AB5F2-E641-4908-991D-30D316AAFF3F}"/>
          </ac:spMkLst>
        </pc:spChg>
        <pc:spChg chg="add mod">
          <ac:chgData name="Tommy Thiburce" userId="6421ac61009a72fc" providerId="LiveId" clId="{33A62503-5B18-4EE8-8F8B-1F24A25377FE}" dt="2019-10-17T12:33:13.696" v="557" actId="164"/>
          <ac:spMkLst>
            <pc:docMk/>
            <pc:sldMk cId="3278698357" sldId="262"/>
            <ac:spMk id="25" creationId="{2F16C555-0F5B-4574-80B6-AC97249EDA8A}"/>
          </ac:spMkLst>
        </pc:spChg>
        <pc:spChg chg="mod">
          <ac:chgData name="Tommy Thiburce" userId="6421ac61009a72fc" providerId="LiveId" clId="{33A62503-5B18-4EE8-8F8B-1F24A25377FE}" dt="2019-10-17T12:50:30.265" v="751" actId="2711"/>
          <ac:spMkLst>
            <pc:docMk/>
            <pc:sldMk cId="3278698357" sldId="262"/>
            <ac:spMk id="33" creationId="{CE893736-D9F8-4996-9AE0-F8CA401E876F}"/>
          </ac:spMkLst>
        </pc:spChg>
        <pc:grpChg chg="add del mod">
          <ac:chgData name="Tommy Thiburce" userId="6421ac61009a72fc" providerId="LiveId" clId="{33A62503-5B18-4EE8-8F8B-1F24A25377FE}" dt="2019-10-17T12:33:24.415" v="561" actId="478"/>
          <ac:grpSpMkLst>
            <pc:docMk/>
            <pc:sldMk cId="3278698357" sldId="262"/>
            <ac:grpSpMk id="26" creationId="{0B5ABDA3-1B64-4A3A-946A-DDB87BE7A64B}"/>
          </ac:grpSpMkLst>
        </pc:grpChg>
        <pc:grpChg chg="add">
          <ac:chgData name="Tommy Thiburce" userId="6421ac61009a72fc" providerId="LiveId" clId="{33A62503-5B18-4EE8-8F8B-1F24A25377FE}" dt="2019-10-17T12:33:32.852" v="562"/>
          <ac:grpSpMkLst>
            <pc:docMk/>
            <pc:sldMk cId="3278698357" sldId="262"/>
            <ac:grpSpMk id="27" creationId="{92946038-1836-44FB-A61E-90279D6AEE90}"/>
          </ac:grpSpMkLst>
        </pc:grpChg>
        <pc:picChg chg="add del">
          <ac:chgData name="Tommy Thiburce" userId="6421ac61009a72fc" providerId="LiveId" clId="{33A62503-5B18-4EE8-8F8B-1F24A25377FE}" dt="2019-10-17T13:00:39.007" v="854" actId="478"/>
          <ac:picMkLst>
            <pc:docMk/>
            <pc:sldMk cId="3278698357" sldId="262"/>
            <ac:picMk id="2" creationId="{EC224140-E4D8-4EE2-A444-74248317514B}"/>
          </ac:picMkLst>
        </pc:picChg>
        <pc:picChg chg="add del">
          <ac:chgData name="Tommy Thiburce" userId="6421ac61009a72fc" providerId="LiveId" clId="{33A62503-5B18-4EE8-8F8B-1F24A25377FE}" dt="2019-10-17T13:00:37.577" v="852" actId="478"/>
          <ac:picMkLst>
            <pc:docMk/>
            <pc:sldMk cId="3278698357" sldId="262"/>
            <ac:picMk id="3" creationId="{B41DDD1C-A164-44CD-8CAE-B47BF092EA67}"/>
          </ac:picMkLst>
        </pc:picChg>
        <pc:picChg chg="add del">
          <ac:chgData name="Tommy Thiburce" userId="6421ac61009a72fc" providerId="LiveId" clId="{33A62503-5B18-4EE8-8F8B-1F24A25377FE}" dt="2019-10-17T13:00:38.654" v="853" actId="478"/>
          <ac:picMkLst>
            <pc:docMk/>
            <pc:sldMk cId="3278698357" sldId="262"/>
            <ac:picMk id="4" creationId="{99308099-6C61-4DCD-A5AE-460AD068CF6E}"/>
          </ac:picMkLst>
        </pc:picChg>
        <pc:picChg chg="add del">
          <ac:chgData name="Tommy Thiburce" userId="6421ac61009a72fc" providerId="LiveId" clId="{33A62503-5B18-4EE8-8F8B-1F24A25377FE}" dt="2019-10-17T13:00:36.841" v="851" actId="478"/>
          <ac:picMkLst>
            <pc:docMk/>
            <pc:sldMk cId="3278698357" sldId="262"/>
            <ac:picMk id="5" creationId="{A4A1F47F-6A62-4099-B998-79CBAD2EAB6D}"/>
          </ac:picMkLst>
        </pc:picChg>
        <pc:picChg chg="add">
          <ac:chgData name="Tommy Thiburce" userId="6421ac61009a72fc" providerId="LiveId" clId="{33A62503-5B18-4EE8-8F8B-1F24A25377FE}" dt="2019-10-17T12:33:04.455" v="556"/>
          <ac:picMkLst>
            <pc:docMk/>
            <pc:sldMk cId="3278698357" sldId="262"/>
            <ac:picMk id="6" creationId="{005605F9-B146-4102-BAE5-C8E8F7F4A67D}"/>
          </ac:picMkLst>
        </pc:picChg>
        <pc:picChg chg="add">
          <ac:chgData name="Tommy Thiburce" userId="6421ac61009a72fc" providerId="LiveId" clId="{33A62503-5B18-4EE8-8F8B-1F24A25377FE}" dt="2019-10-17T12:33:04.455" v="556"/>
          <ac:picMkLst>
            <pc:docMk/>
            <pc:sldMk cId="3278698357" sldId="262"/>
            <ac:picMk id="8" creationId="{4510D258-98D4-453F-BA76-872F23AE6AFA}"/>
          </ac:picMkLst>
        </pc:picChg>
        <pc:picChg chg="add">
          <ac:chgData name="Tommy Thiburce" userId="6421ac61009a72fc" providerId="LiveId" clId="{33A62503-5B18-4EE8-8F8B-1F24A25377FE}" dt="2019-10-17T12:33:04.455" v="556"/>
          <ac:picMkLst>
            <pc:docMk/>
            <pc:sldMk cId="3278698357" sldId="262"/>
            <ac:picMk id="9" creationId="{9ACEE6E8-A183-432D-B111-1241BFAC1F5C}"/>
          </ac:picMkLst>
        </pc:picChg>
        <pc:picChg chg="add">
          <ac:chgData name="Tommy Thiburce" userId="6421ac61009a72fc" providerId="LiveId" clId="{33A62503-5B18-4EE8-8F8B-1F24A25377FE}" dt="2019-10-17T12:33:04.455" v="556"/>
          <ac:picMkLst>
            <pc:docMk/>
            <pc:sldMk cId="3278698357" sldId="262"/>
            <ac:picMk id="10" creationId="{6648A2F4-32E3-4161-A001-345C1C14CD8E}"/>
          </ac:picMkLst>
        </pc:picChg>
        <pc:picChg chg="add">
          <ac:chgData name="Tommy Thiburce" userId="6421ac61009a72fc" providerId="LiveId" clId="{33A62503-5B18-4EE8-8F8B-1F24A25377FE}" dt="2019-10-17T12:33:04.455" v="556"/>
          <ac:picMkLst>
            <pc:docMk/>
            <pc:sldMk cId="3278698357" sldId="262"/>
            <ac:picMk id="11" creationId="{49B5A1BB-FD0C-4246-A6C8-E81F8632B40F}"/>
          </ac:picMkLst>
        </pc:picChg>
        <pc:picChg chg="add">
          <ac:chgData name="Tommy Thiburce" userId="6421ac61009a72fc" providerId="LiveId" clId="{33A62503-5B18-4EE8-8F8B-1F24A25377FE}" dt="2019-10-17T12:33:04.455" v="556"/>
          <ac:picMkLst>
            <pc:docMk/>
            <pc:sldMk cId="3278698357" sldId="262"/>
            <ac:picMk id="12" creationId="{3DEC11B6-AB0F-4CB4-98C2-1F00E5D68140}"/>
          </ac:picMkLst>
        </pc:picChg>
        <pc:picChg chg="add del">
          <ac:chgData name="Tommy Thiburce" userId="6421ac61009a72fc" providerId="LiveId" clId="{33A62503-5B18-4EE8-8F8B-1F24A25377FE}" dt="2019-10-17T13:00:32.285" v="847" actId="478"/>
          <ac:picMkLst>
            <pc:docMk/>
            <pc:sldMk cId="3278698357" sldId="262"/>
            <ac:picMk id="14" creationId="{1250016E-786B-48A5-8E74-256663E1035E}"/>
          </ac:picMkLst>
        </pc:picChg>
        <pc:picChg chg="add">
          <ac:chgData name="Tommy Thiburce" userId="6421ac61009a72fc" providerId="LiveId" clId="{33A62503-5B18-4EE8-8F8B-1F24A25377FE}" dt="2019-10-17T12:33:04.455" v="556"/>
          <ac:picMkLst>
            <pc:docMk/>
            <pc:sldMk cId="3278698357" sldId="262"/>
            <ac:picMk id="15" creationId="{3F4A4E38-44F8-4C64-8E57-F9B58176F42E}"/>
          </ac:picMkLst>
        </pc:picChg>
        <pc:picChg chg="add del">
          <ac:chgData name="Tommy Thiburce" userId="6421ac61009a72fc" providerId="LiveId" clId="{33A62503-5B18-4EE8-8F8B-1F24A25377FE}" dt="2019-10-17T13:00:35.183" v="850" actId="478"/>
          <ac:picMkLst>
            <pc:docMk/>
            <pc:sldMk cId="3278698357" sldId="262"/>
            <ac:picMk id="16" creationId="{5CC8803A-ADB8-46EA-A698-0669BE532F95}"/>
          </ac:picMkLst>
        </pc:picChg>
        <pc:picChg chg="add del">
          <ac:chgData name="Tommy Thiburce" userId="6421ac61009a72fc" providerId="LiveId" clId="{33A62503-5B18-4EE8-8F8B-1F24A25377FE}" dt="2019-10-17T13:00:31.493" v="846" actId="478"/>
          <ac:picMkLst>
            <pc:docMk/>
            <pc:sldMk cId="3278698357" sldId="262"/>
            <ac:picMk id="17" creationId="{44AE47EE-B45E-4FB0-9E2B-EC2C61CD4CE7}"/>
          </ac:picMkLst>
        </pc:picChg>
        <pc:picChg chg="add del">
          <ac:chgData name="Tommy Thiburce" userId="6421ac61009a72fc" providerId="LiveId" clId="{33A62503-5B18-4EE8-8F8B-1F24A25377FE}" dt="2019-10-17T13:00:34.893" v="849" actId="478"/>
          <ac:picMkLst>
            <pc:docMk/>
            <pc:sldMk cId="3278698357" sldId="262"/>
            <ac:picMk id="18" creationId="{BF818EB5-3FAE-4231-BF98-237FBCC23969}"/>
          </ac:picMkLst>
        </pc:picChg>
        <pc:picChg chg="add mod">
          <ac:chgData name="Tommy Thiburce" userId="6421ac61009a72fc" providerId="LiveId" clId="{33A62503-5B18-4EE8-8F8B-1F24A25377FE}" dt="2019-10-17T12:33:13.696" v="557" actId="164"/>
          <ac:picMkLst>
            <pc:docMk/>
            <pc:sldMk cId="3278698357" sldId="262"/>
            <ac:picMk id="20" creationId="{C238A4CF-FE14-4CCE-BD46-CD39AD215215}"/>
          </ac:picMkLst>
        </pc:picChg>
        <pc:picChg chg="add mod">
          <ac:chgData name="Tommy Thiburce" userId="6421ac61009a72fc" providerId="LiveId" clId="{33A62503-5B18-4EE8-8F8B-1F24A25377FE}" dt="2019-10-17T12:33:13.696" v="557" actId="164"/>
          <ac:picMkLst>
            <pc:docMk/>
            <pc:sldMk cId="3278698357" sldId="262"/>
            <ac:picMk id="21" creationId="{68F0CEC4-9B87-4367-9BDF-1AEE18EEE957}"/>
          </ac:picMkLst>
        </pc:picChg>
        <pc:picChg chg="add mod">
          <ac:chgData name="Tommy Thiburce" userId="6421ac61009a72fc" providerId="LiveId" clId="{33A62503-5B18-4EE8-8F8B-1F24A25377FE}" dt="2019-10-17T12:33:13.696" v="557" actId="164"/>
          <ac:picMkLst>
            <pc:docMk/>
            <pc:sldMk cId="3278698357" sldId="262"/>
            <ac:picMk id="22" creationId="{A7593D34-F6B5-46EF-8FED-FF6B21D98D7D}"/>
          </ac:picMkLst>
        </pc:picChg>
        <pc:picChg chg="add mod">
          <ac:chgData name="Tommy Thiburce" userId="6421ac61009a72fc" providerId="LiveId" clId="{33A62503-5B18-4EE8-8F8B-1F24A25377FE}" dt="2019-10-17T12:33:13.696" v="557" actId="164"/>
          <ac:picMkLst>
            <pc:docMk/>
            <pc:sldMk cId="3278698357" sldId="262"/>
            <ac:picMk id="23" creationId="{5305259F-1910-41E4-9233-864836EC2C28}"/>
          </ac:picMkLst>
        </pc:picChg>
        <pc:picChg chg="add mod">
          <ac:chgData name="Tommy Thiburce" userId="6421ac61009a72fc" providerId="LiveId" clId="{33A62503-5B18-4EE8-8F8B-1F24A25377FE}" dt="2019-10-17T12:33:13.696" v="557" actId="164"/>
          <ac:picMkLst>
            <pc:docMk/>
            <pc:sldMk cId="3278698357" sldId="262"/>
            <ac:picMk id="24" creationId="{D09FCAB7-16F7-4F4A-AEEA-4FE7E02B6EF3}"/>
          </ac:picMkLst>
        </pc:picChg>
        <pc:picChg chg="add mod">
          <ac:chgData name="Tommy Thiburce" userId="6421ac61009a72fc" providerId="LiveId" clId="{33A62503-5B18-4EE8-8F8B-1F24A25377FE}" dt="2019-10-17T12:54:24.761" v="807" actId="1076"/>
          <ac:picMkLst>
            <pc:docMk/>
            <pc:sldMk cId="3278698357" sldId="262"/>
            <ac:picMk id="34" creationId="{51F54FAA-94BA-4358-B3DA-16E0B5FC42D3}"/>
          </ac:picMkLst>
        </pc:picChg>
        <pc:picChg chg="add mod">
          <ac:chgData name="Tommy Thiburce" userId="6421ac61009a72fc" providerId="LiveId" clId="{33A62503-5B18-4EE8-8F8B-1F24A25377FE}" dt="2019-10-17T12:54:26.946" v="808" actId="1076"/>
          <ac:picMkLst>
            <pc:docMk/>
            <pc:sldMk cId="3278698357" sldId="262"/>
            <ac:picMk id="35" creationId="{48F8374F-25D1-4DA7-B0A0-F2B7FEDA20A7}"/>
          </ac:picMkLst>
        </pc:picChg>
      </pc:sldChg>
      <pc:sldChg chg="del">
        <pc:chgData name="Tommy Thiburce" userId="6421ac61009a72fc" providerId="LiveId" clId="{33A62503-5B18-4EE8-8F8B-1F24A25377FE}" dt="2019-10-17T12:15:16.436" v="444" actId="2696"/>
        <pc:sldMkLst>
          <pc:docMk/>
          <pc:sldMk cId="3830483296" sldId="262"/>
        </pc:sldMkLst>
      </pc:sldChg>
      <pc:sldChg chg="add del">
        <pc:chgData name="Tommy Thiburce" userId="6421ac61009a72fc" providerId="LiveId" clId="{33A62503-5B18-4EE8-8F8B-1F24A25377FE}" dt="2019-10-17T12:27:52.694" v="493"/>
        <pc:sldMkLst>
          <pc:docMk/>
          <pc:sldMk cId="1030938497" sldId="263"/>
        </pc:sldMkLst>
      </pc:sldChg>
      <pc:sldChg chg="addSp delSp modSp add">
        <pc:chgData name="Tommy Thiburce" userId="6421ac61009a72fc" providerId="LiveId" clId="{33A62503-5B18-4EE8-8F8B-1F24A25377FE}" dt="2019-10-17T13:00:51.867" v="865" actId="478"/>
        <pc:sldMkLst>
          <pc:docMk/>
          <pc:sldMk cId="1731717238" sldId="263"/>
        </pc:sldMkLst>
        <pc:spChg chg="add del">
          <ac:chgData name="Tommy Thiburce" userId="6421ac61009a72fc" providerId="LiveId" clId="{33A62503-5B18-4EE8-8F8B-1F24A25377FE}" dt="2019-10-17T13:00:47.105" v="860" actId="478"/>
          <ac:spMkLst>
            <pc:docMk/>
            <pc:sldMk cId="1731717238" sldId="263"/>
            <ac:spMk id="7" creationId="{FFA41A12-4085-4649-901C-EE5BDE14B8B3}"/>
          </ac:spMkLst>
        </pc:spChg>
        <pc:spChg chg="add del">
          <ac:chgData name="Tommy Thiburce" userId="6421ac61009a72fc" providerId="LiveId" clId="{33A62503-5B18-4EE8-8F8B-1F24A25377FE}" dt="2019-10-17T12:35:32.422" v="583" actId="478"/>
          <ac:spMkLst>
            <pc:docMk/>
            <pc:sldMk cId="1731717238" sldId="263"/>
            <ac:spMk id="13" creationId="{AEA19355-16EF-4A65-B8BD-F9F81BDC3685}"/>
          </ac:spMkLst>
        </pc:spChg>
        <pc:spChg chg="add del">
          <ac:chgData name="Tommy Thiburce" userId="6421ac61009a72fc" providerId="LiveId" clId="{33A62503-5B18-4EE8-8F8B-1F24A25377FE}" dt="2019-10-17T13:00:51.101" v="864" actId="478"/>
          <ac:spMkLst>
            <pc:docMk/>
            <pc:sldMk cId="1731717238" sldId="263"/>
            <ac:spMk id="19" creationId="{C1D34613-FDE4-4B7F-93CA-3EDA8D63D172}"/>
          </ac:spMkLst>
        </pc:spChg>
        <pc:spChg chg="add">
          <ac:chgData name="Tommy Thiburce" userId="6421ac61009a72fc" providerId="LiveId" clId="{33A62503-5B18-4EE8-8F8B-1F24A25377FE}" dt="2019-10-17T12:34:47.984" v="580"/>
          <ac:spMkLst>
            <pc:docMk/>
            <pc:sldMk cId="1731717238" sldId="263"/>
            <ac:spMk id="25" creationId="{FEDF4BFD-3F91-4C6F-86FC-268B3A23A125}"/>
          </ac:spMkLst>
        </pc:spChg>
        <pc:spChg chg="mod">
          <ac:chgData name="Tommy Thiburce" userId="6421ac61009a72fc" providerId="LiveId" clId="{33A62503-5B18-4EE8-8F8B-1F24A25377FE}" dt="2019-10-17T12:50:39.286" v="752" actId="2711"/>
          <ac:spMkLst>
            <pc:docMk/>
            <pc:sldMk cId="1731717238" sldId="263"/>
            <ac:spMk id="32" creationId="{26643DBB-D408-4D7F-B7BC-75E0779BA09F}"/>
          </ac:spMkLst>
        </pc:spChg>
        <pc:grpChg chg="add">
          <ac:chgData name="Tommy Thiburce" userId="6421ac61009a72fc" providerId="LiveId" clId="{33A62503-5B18-4EE8-8F8B-1F24A25377FE}" dt="2019-10-17T12:35:38.209" v="584"/>
          <ac:grpSpMkLst>
            <pc:docMk/>
            <pc:sldMk cId="1731717238" sldId="263"/>
            <ac:grpSpMk id="26" creationId="{F6ECB0CD-DC02-4BB3-BA15-4CB863FCBB75}"/>
          </ac:grpSpMkLst>
        </pc:grpChg>
        <pc:picChg chg="add del">
          <ac:chgData name="Tommy Thiburce" userId="6421ac61009a72fc" providerId="LiveId" clId="{33A62503-5B18-4EE8-8F8B-1F24A25377FE}" dt="2019-10-17T13:00:45.619" v="859" actId="478"/>
          <ac:picMkLst>
            <pc:docMk/>
            <pc:sldMk cId="1731717238" sldId="263"/>
            <ac:picMk id="2" creationId="{B1E1B9E0-E31E-4413-AFD0-867255281D96}"/>
          </ac:picMkLst>
        </pc:picChg>
        <pc:picChg chg="add del">
          <ac:chgData name="Tommy Thiburce" userId="6421ac61009a72fc" providerId="LiveId" clId="{33A62503-5B18-4EE8-8F8B-1F24A25377FE}" dt="2019-10-17T13:00:44.217" v="857" actId="478"/>
          <ac:picMkLst>
            <pc:docMk/>
            <pc:sldMk cId="1731717238" sldId="263"/>
            <ac:picMk id="3" creationId="{41C0A545-0319-4AAB-9D80-260BA4B53B1B}"/>
          </ac:picMkLst>
        </pc:picChg>
        <pc:picChg chg="add del">
          <ac:chgData name="Tommy Thiburce" userId="6421ac61009a72fc" providerId="LiveId" clId="{33A62503-5B18-4EE8-8F8B-1F24A25377FE}" dt="2019-10-17T13:00:45.323" v="858" actId="478"/>
          <ac:picMkLst>
            <pc:docMk/>
            <pc:sldMk cId="1731717238" sldId="263"/>
            <ac:picMk id="4" creationId="{C6D93B91-A136-45A8-A168-FE473EFEF6A3}"/>
          </ac:picMkLst>
        </pc:picChg>
        <pc:picChg chg="add del">
          <ac:chgData name="Tommy Thiburce" userId="6421ac61009a72fc" providerId="LiveId" clId="{33A62503-5B18-4EE8-8F8B-1F24A25377FE}" dt="2019-10-17T13:00:43.444" v="856" actId="478"/>
          <ac:picMkLst>
            <pc:docMk/>
            <pc:sldMk cId="1731717238" sldId="263"/>
            <ac:picMk id="5" creationId="{D346AC36-CFF6-4E3E-BA88-9CDD0F41B948}"/>
          </ac:picMkLst>
        </pc:picChg>
        <pc:picChg chg="add">
          <ac:chgData name="Tommy Thiburce" userId="6421ac61009a72fc" providerId="LiveId" clId="{33A62503-5B18-4EE8-8F8B-1F24A25377FE}" dt="2019-10-17T12:34:47.984" v="580"/>
          <ac:picMkLst>
            <pc:docMk/>
            <pc:sldMk cId="1731717238" sldId="263"/>
            <ac:picMk id="6" creationId="{8D33D04C-7E62-4C33-AD1A-AEE3E4C2A793}"/>
          </ac:picMkLst>
        </pc:picChg>
        <pc:picChg chg="add del">
          <ac:chgData name="Tommy Thiburce" userId="6421ac61009a72fc" providerId="LiveId" clId="{33A62503-5B18-4EE8-8F8B-1F24A25377FE}" dt="2019-10-17T12:35:32.422" v="583" actId="478"/>
          <ac:picMkLst>
            <pc:docMk/>
            <pc:sldMk cId="1731717238" sldId="263"/>
            <ac:picMk id="8" creationId="{3E3EFE8A-EC54-4D48-A286-F15E5FD400F4}"/>
          </ac:picMkLst>
        </pc:picChg>
        <pc:picChg chg="add del">
          <ac:chgData name="Tommy Thiburce" userId="6421ac61009a72fc" providerId="LiveId" clId="{33A62503-5B18-4EE8-8F8B-1F24A25377FE}" dt="2019-10-17T12:35:32.422" v="583" actId="478"/>
          <ac:picMkLst>
            <pc:docMk/>
            <pc:sldMk cId="1731717238" sldId="263"/>
            <ac:picMk id="9" creationId="{16A39BA4-5E09-4CC1-BDCA-F2ECCDCF14A0}"/>
          </ac:picMkLst>
        </pc:picChg>
        <pc:picChg chg="add del">
          <ac:chgData name="Tommy Thiburce" userId="6421ac61009a72fc" providerId="LiveId" clId="{33A62503-5B18-4EE8-8F8B-1F24A25377FE}" dt="2019-10-17T12:35:32.422" v="583" actId="478"/>
          <ac:picMkLst>
            <pc:docMk/>
            <pc:sldMk cId="1731717238" sldId="263"/>
            <ac:picMk id="10" creationId="{E069C40E-40CF-4CB2-BFD2-5D67631ABAFA}"/>
          </ac:picMkLst>
        </pc:picChg>
        <pc:picChg chg="add del">
          <ac:chgData name="Tommy Thiburce" userId="6421ac61009a72fc" providerId="LiveId" clId="{33A62503-5B18-4EE8-8F8B-1F24A25377FE}" dt="2019-10-17T12:35:32.422" v="583" actId="478"/>
          <ac:picMkLst>
            <pc:docMk/>
            <pc:sldMk cId="1731717238" sldId="263"/>
            <ac:picMk id="11" creationId="{01C31591-1C1E-4080-8540-C43910B91903}"/>
          </ac:picMkLst>
        </pc:picChg>
        <pc:picChg chg="add del">
          <ac:chgData name="Tommy Thiburce" userId="6421ac61009a72fc" providerId="LiveId" clId="{33A62503-5B18-4EE8-8F8B-1F24A25377FE}" dt="2019-10-17T12:35:32.422" v="583" actId="478"/>
          <ac:picMkLst>
            <pc:docMk/>
            <pc:sldMk cId="1731717238" sldId="263"/>
            <ac:picMk id="12" creationId="{B72E5266-A5D0-4DD1-8FA6-16DEC3659F4A}"/>
          </ac:picMkLst>
        </pc:picChg>
        <pc:picChg chg="add del">
          <ac:chgData name="Tommy Thiburce" userId="6421ac61009a72fc" providerId="LiveId" clId="{33A62503-5B18-4EE8-8F8B-1F24A25377FE}" dt="2019-10-17T13:00:49.401" v="863" actId="478"/>
          <ac:picMkLst>
            <pc:docMk/>
            <pc:sldMk cId="1731717238" sldId="263"/>
            <ac:picMk id="14" creationId="{09F7C6D5-91D3-480F-9F14-ADF9EC2102E4}"/>
          </ac:picMkLst>
        </pc:picChg>
        <pc:picChg chg="add">
          <ac:chgData name="Tommy Thiburce" userId="6421ac61009a72fc" providerId="LiveId" clId="{33A62503-5B18-4EE8-8F8B-1F24A25377FE}" dt="2019-10-17T12:34:47.984" v="580"/>
          <ac:picMkLst>
            <pc:docMk/>
            <pc:sldMk cId="1731717238" sldId="263"/>
            <ac:picMk id="15" creationId="{08F501F8-BAE3-4AB7-BA94-9237EAFFD493}"/>
          </ac:picMkLst>
        </pc:picChg>
        <pc:picChg chg="add del">
          <ac:chgData name="Tommy Thiburce" userId="6421ac61009a72fc" providerId="LiveId" clId="{33A62503-5B18-4EE8-8F8B-1F24A25377FE}" dt="2019-10-17T13:00:51.867" v="865" actId="478"/>
          <ac:picMkLst>
            <pc:docMk/>
            <pc:sldMk cId="1731717238" sldId="263"/>
            <ac:picMk id="16" creationId="{B4B73A4E-6CC9-422A-B29C-FC9CFE492BB4}"/>
          </ac:picMkLst>
        </pc:picChg>
        <pc:picChg chg="add del">
          <ac:chgData name="Tommy Thiburce" userId="6421ac61009a72fc" providerId="LiveId" clId="{33A62503-5B18-4EE8-8F8B-1F24A25377FE}" dt="2019-10-17T13:00:48.075" v="861" actId="478"/>
          <ac:picMkLst>
            <pc:docMk/>
            <pc:sldMk cId="1731717238" sldId="263"/>
            <ac:picMk id="17" creationId="{51C3DB63-0D39-42DE-9F3D-0955E7FAE6EE}"/>
          </ac:picMkLst>
        </pc:picChg>
        <pc:picChg chg="add del">
          <ac:chgData name="Tommy Thiburce" userId="6421ac61009a72fc" providerId="LiveId" clId="{33A62503-5B18-4EE8-8F8B-1F24A25377FE}" dt="2019-10-17T13:00:49.079" v="862" actId="478"/>
          <ac:picMkLst>
            <pc:docMk/>
            <pc:sldMk cId="1731717238" sldId="263"/>
            <ac:picMk id="18" creationId="{4373573A-213C-49EB-9F20-743800BC028D}"/>
          </ac:picMkLst>
        </pc:picChg>
        <pc:picChg chg="add">
          <ac:chgData name="Tommy Thiburce" userId="6421ac61009a72fc" providerId="LiveId" clId="{33A62503-5B18-4EE8-8F8B-1F24A25377FE}" dt="2019-10-17T12:34:47.984" v="580"/>
          <ac:picMkLst>
            <pc:docMk/>
            <pc:sldMk cId="1731717238" sldId="263"/>
            <ac:picMk id="20" creationId="{4A06183B-5424-4177-8BED-C3EB464BA3C5}"/>
          </ac:picMkLst>
        </pc:picChg>
        <pc:picChg chg="add">
          <ac:chgData name="Tommy Thiburce" userId="6421ac61009a72fc" providerId="LiveId" clId="{33A62503-5B18-4EE8-8F8B-1F24A25377FE}" dt="2019-10-17T12:34:47.984" v="580"/>
          <ac:picMkLst>
            <pc:docMk/>
            <pc:sldMk cId="1731717238" sldId="263"/>
            <ac:picMk id="21" creationId="{AD7F3BD6-9974-41AE-A328-85EDB221CEEC}"/>
          </ac:picMkLst>
        </pc:picChg>
        <pc:picChg chg="add">
          <ac:chgData name="Tommy Thiburce" userId="6421ac61009a72fc" providerId="LiveId" clId="{33A62503-5B18-4EE8-8F8B-1F24A25377FE}" dt="2019-10-17T12:34:47.984" v="580"/>
          <ac:picMkLst>
            <pc:docMk/>
            <pc:sldMk cId="1731717238" sldId="263"/>
            <ac:picMk id="22" creationId="{9068FBBD-ECC1-4CB7-9C78-A044ECB9CECC}"/>
          </ac:picMkLst>
        </pc:picChg>
        <pc:picChg chg="add">
          <ac:chgData name="Tommy Thiburce" userId="6421ac61009a72fc" providerId="LiveId" clId="{33A62503-5B18-4EE8-8F8B-1F24A25377FE}" dt="2019-10-17T12:34:47.984" v="580"/>
          <ac:picMkLst>
            <pc:docMk/>
            <pc:sldMk cId="1731717238" sldId="263"/>
            <ac:picMk id="23" creationId="{772E4B18-8590-4218-B80C-FD0AC14937A5}"/>
          </ac:picMkLst>
        </pc:picChg>
        <pc:picChg chg="add">
          <ac:chgData name="Tommy Thiburce" userId="6421ac61009a72fc" providerId="LiveId" clId="{33A62503-5B18-4EE8-8F8B-1F24A25377FE}" dt="2019-10-17T12:34:47.984" v="580"/>
          <ac:picMkLst>
            <pc:docMk/>
            <pc:sldMk cId="1731717238" sldId="263"/>
            <ac:picMk id="24" creationId="{48E4FB18-094B-4BAB-AFFA-42B28956AA51}"/>
          </ac:picMkLst>
        </pc:picChg>
        <pc:picChg chg="add mod">
          <ac:chgData name="Tommy Thiburce" userId="6421ac61009a72fc" providerId="LiveId" clId="{33A62503-5B18-4EE8-8F8B-1F24A25377FE}" dt="2019-10-17T12:56:36.927" v="822" actId="14100"/>
          <ac:picMkLst>
            <pc:docMk/>
            <pc:sldMk cId="1731717238" sldId="263"/>
            <ac:picMk id="33" creationId="{6AD8840E-BC3F-4092-997E-96A5075032A6}"/>
          </ac:picMkLst>
        </pc:picChg>
        <pc:picChg chg="add mod">
          <ac:chgData name="Tommy Thiburce" userId="6421ac61009a72fc" providerId="LiveId" clId="{33A62503-5B18-4EE8-8F8B-1F24A25377FE}" dt="2019-10-17T12:56:41.763" v="825" actId="1076"/>
          <ac:picMkLst>
            <pc:docMk/>
            <pc:sldMk cId="1731717238" sldId="263"/>
            <ac:picMk id="35" creationId="{DE9F1A7D-C4B2-41F8-A353-3A612CEF23C5}"/>
          </ac:picMkLst>
        </pc:picChg>
      </pc:sldChg>
      <pc:sldChg chg="addSp delSp modSp add">
        <pc:chgData name="Tommy Thiburce" userId="6421ac61009a72fc" providerId="LiveId" clId="{33A62503-5B18-4EE8-8F8B-1F24A25377FE}" dt="2019-10-17T13:01:00.038" v="870" actId="478"/>
        <pc:sldMkLst>
          <pc:docMk/>
          <pc:sldMk cId="3090936332" sldId="264"/>
        </pc:sldMkLst>
        <pc:spChg chg="add del">
          <ac:chgData name="Tommy Thiburce" userId="6421ac61009a72fc" providerId="LiveId" clId="{33A62503-5B18-4EE8-8F8B-1F24A25377FE}" dt="2019-10-17T13:00:59.224" v="869" actId="478"/>
          <ac:spMkLst>
            <pc:docMk/>
            <pc:sldMk cId="3090936332" sldId="264"/>
            <ac:spMk id="7" creationId="{D00B11F4-82D6-49A0-918F-41943404D2F5}"/>
          </ac:spMkLst>
        </pc:spChg>
        <pc:spChg chg="add">
          <ac:chgData name="Tommy Thiburce" userId="6421ac61009a72fc" providerId="LiveId" clId="{33A62503-5B18-4EE8-8F8B-1F24A25377FE}" dt="2019-10-17T12:34:51.299" v="581"/>
          <ac:spMkLst>
            <pc:docMk/>
            <pc:sldMk cId="3090936332" sldId="264"/>
            <ac:spMk id="13" creationId="{2113E7F8-9255-4EFA-9671-32504873D85A}"/>
          </ac:spMkLst>
        </pc:spChg>
        <pc:spChg chg="add del">
          <ac:chgData name="Tommy Thiburce" userId="6421ac61009a72fc" providerId="LiveId" clId="{33A62503-5B18-4EE8-8F8B-1F24A25377FE}" dt="2019-10-17T12:36:23.958" v="601" actId="478"/>
          <ac:spMkLst>
            <pc:docMk/>
            <pc:sldMk cId="3090936332" sldId="264"/>
            <ac:spMk id="19" creationId="{16471913-DF3F-4556-ACA5-C22BDD871866}"/>
          </ac:spMkLst>
        </pc:spChg>
        <pc:spChg chg="add">
          <ac:chgData name="Tommy Thiburce" userId="6421ac61009a72fc" providerId="LiveId" clId="{33A62503-5B18-4EE8-8F8B-1F24A25377FE}" dt="2019-10-17T12:34:51.299" v="581"/>
          <ac:spMkLst>
            <pc:docMk/>
            <pc:sldMk cId="3090936332" sldId="264"/>
            <ac:spMk id="25" creationId="{FD0838D2-9E14-484F-9C09-FB79E0155D03}"/>
          </ac:spMkLst>
        </pc:spChg>
        <pc:spChg chg="mod">
          <ac:chgData name="Tommy Thiburce" userId="6421ac61009a72fc" providerId="LiveId" clId="{33A62503-5B18-4EE8-8F8B-1F24A25377FE}" dt="2019-10-17T12:51:05.894" v="755" actId="2711"/>
          <ac:spMkLst>
            <pc:docMk/>
            <pc:sldMk cId="3090936332" sldId="264"/>
            <ac:spMk id="39" creationId="{1F754358-B381-43CB-A277-DC002691A2D3}"/>
          </ac:spMkLst>
        </pc:spChg>
        <pc:grpChg chg="add del mod">
          <ac:chgData name="Tommy Thiburce" userId="6421ac61009a72fc" providerId="LiveId" clId="{33A62503-5B18-4EE8-8F8B-1F24A25377FE}" dt="2019-10-17T12:36:21.249" v="600"/>
          <ac:grpSpMkLst>
            <pc:docMk/>
            <pc:sldMk cId="3090936332" sldId="264"/>
            <ac:grpSpMk id="26" creationId="{85847E22-385D-490E-A69D-D26B7AA8B293}"/>
          </ac:grpSpMkLst>
        </pc:grpChg>
        <pc:grpChg chg="add mod">
          <ac:chgData name="Tommy Thiburce" userId="6421ac61009a72fc" providerId="LiveId" clId="{33A62503-5B18-4EE8-8F8B-1F24A25377FE}" dt="2019-10-17T12:50:46.243" v="754"/>
          <ac:grpSpMkLst>
            <pc:docMk/>
            <pc:sldMk cId="3090936332" sldId="264"/>
            <ac:grpSpMk id="33" creationId="{255EDB67-0BC6-4EAF-B8DE-B0BA643D53CA}"/>
          </ac:grpSpMkLst>
        </pc:grpChg>
        <pc:picChg chg="add del">
          <ac:chgData name="Tommy Thiburce" userId="6421ac61009a72fc" providerId="LiveId" clId="{33A62503-5B18-4EE8-8F8B-1F24A25377FE}" dt="2019-10-17T13:00:57.418" v="868" actId="478"/>
          <ac:picMkLst>
            <pc:docMk/>
            <pc:sldMk cId="3090936332" sldId="264"/>
            <ac:picMk id="2" creationId="{B6CAFEAA-F2D4-4B26-B322-0D418FA96669}"/>
          </ac:picMkLst>
        </pc:picChg>
        <pc:picChg chg="add del">
          <ac:chgData name="Tommy Thiburce" userId="6421ac61009a72fc" providerId="LiveId" clId="{33A62503-5B18-4EE8-8F8B-1F24A25377FE}" dt="2019-10-17T13:00:56.460" v="867" actId="478"/>
          <ac:picMkLst>
            <pc:docMk/>
            <pc:sldMk cId="3090936332" sldId="264"/>
            <ac:picMk id="3" creationId="{4F6B76BA-F898-495A-97FC-56BC91DBB049}"/>
          </ac:picMkLst>
        </pc:picChg>
        <pc:picChg chg="add del">
          <ac:chgData name="Tommy Thiburce" userId="6421ac61009a72fc" providerId="LiveId" clId="{33A62503-5B18-4EE8-8F8B-1F24A25377FE}" dt="2019-10-17T13:01:00.038" v="870" actId="478"/>
          <ac:picMkLst>
            <pc:docMk/>
            <pc:sldMk cId="3090936332" sldId="264"/>
            <ac:picMk id="4" creationId="{4187EC9F-E9CD-4D84-AC49-35E8CB2CD5FF}"/>
          </ac:picMkLst>
        </pc:picChg>
        <pc:picChg chg="add del">
          <ac:chgData name="Tommy Thiburce" userId="6421ac61009a72fc" providerId="LiveId" clId="{33A62503-5B18-4EE8-8F8B-1F24A25377FE}" dt="2019-10-17T13:00:55.705" v="866" actId="478"/>
          <ac:picMkLst>
            <pc:docMk/>
            <pc:sldMk cId="3090936332" sldId="264"/>
            <ac:picMk id="5" creationId="{64C1CDF8-E416-46AC-915A-4F169F4D5DA3}"/>
          </ac:picMkLst>
        </pc:picChg>
        <pc:picChg chg="add">
          <ac:chgData name="Tommy Thiburce" userId="6421ac61009a72fc" providerId="LiveId" clId="{33A62503-5B18-4EE8-8F8B-1F24A25377FE}" dt="2019-10-17T12:34:51.299" v="581"/>
          <ac:picMkLst>
            <pc:docMk/>
            <pc:sldMk cId="3090936332" sldId="264"/>
            <ac:picMk id="6" creationId="{DD0B6876-A055-42DF-9B7A-1DD129432675}"/>
          </ac:picMkLst>
        </pc:picChg>
        <pc:picChg chg="add">
          <ac:chgData name="Tommy Thiburce" userId="6421ac61009a72fc" providerId="LiveId" clId="{33A62503-5B18-4EE8-8F8B-1F24A25377FE}" dt="2019-10-17T12:34:51.299" v="581"/>
          <ac:picMkLst>
            <pc:docMk/>
            <pc:sldMk cId="3090936332" sldId="264"/>
            <ac:picMk id="8" creationId="{2F782765-3AB3-4C9C-B0E5-52A3F8CE78EF}"/>
          </ac:picMkLst>
        </pc:picChg>
        <pc:picChg chg="add">
          <ac:chgData name="Tommy Thiburce" userId="6421ac61009a72fc" providerId="LiveId" clId="{33A62503-5B18-4EE8-8F8B-1F24A25377FE}" dt="2019-10-17T12:34:51.299" v="581"/>
          <ac:picMkLst>
            <pc:docMk/>
            <pc:sldMk cId="3090936332" sldId="264"/>
            <ac:picMk id="9" creationId="{3848E35E-0B25-4B7A-83D9-FFC0A2B0A4C4}"/>
          </ac:picMkLst>
        </pc:picChg>
        <pc:picChg chg="add">
          <ac:chgData name="Tommy Thiburce" userId="6421ac61009a72fc" providerId="LiveId" clId="{33A62503-5B18-4EE8-8F8B-1F24A25377FE}" dt="2019-10-17T12:34:51.299" v="581"/>
          <ac:picMkLst>
            <pc:docMk/>
            <pc:sldMk cId="3090936332" sldId="264"/>
            <ac:picMk id="10" creationId="{0E988D4E-1B64-4FF8-9B99-8520C829F8A6}"/>
          </ac:picMkLst>
        </pc:picChg>
        <pc:picChg chg="add">
          <ac:chgData name="Tommy Thiburce" userId="6421ac61009a72fc" providerId="LiveId" clId="{33A62503-5B18-4EE8-8F8B-1F24A25377FE}" dt="2019-10-17T12:34:51.299" v="581"/>
          <ac:picMkLst>
            <pc:docMk/>
            <pc:sldMk cId="3090936332" sldId="264"/>
            <ac:picMk id="11" creationId="{772A0C80-B745-4DC6-901A-E7E857987AE0}"/>
          </ac:picMkLst>
        </pc:picChg>
        <pc:picChg chg="add">
          <ac:chgData name="Tommy Thiburce" userId="6421ac61009a72fc" providerId="LiveId" clId="{33A62503-5B18-4EE8-8F8B-1F24A25377FE}" dt="2019-10-17T12:34:51.299" v="581"/>
          <ac:picMkLst>
            <pc:docMk/>
            <pc:sldMk cId="3090936332" sldId="264"/>
            <ac:picMk id="12" creationId="{B10B395A-37F9-4D17-AF7C-E44D2CFD5002}"/>
          </ac:picMkLst>
        </pc:picChg>
        <pc:picChg chg="add del">
          <ac:chgData name="Tommy Thiburce" userId="6421ac61009a72fc" providerId="LiveId" clId="{33A62503-5B18-4EE8-8F8B-1F24A25377FE}" dt="2019-10-17T12:36:23.958" v="601" actId="478"/>
          <ac:picMkLst>
            <pc:docMk/>
            <pc:sldMk cId="3090936332" sldId="264"/>
            <ac:picMk id="14" creationId="{A29513B9-DD41-4496-8F43-745CF1CB878A}"/>
          </ac:picMkLst>
        </pc:picChg>
        <pc:picChg chg="add del">
          <ac:chgData name="Tommy Thiburce" userId="6421ac61009a72fc" providerId="LiveId" clId="{33A62503-5B18-4EE8-8F8B-1F24A25377FE}" dt="2019-10-17T12:36:23.958" v="601" actId="478"/>
          <ac:picMkLst>
            <pc:docMk/>
            <pc:sldMk cId="3090936332" sldId="264"/>
            <ac:picMk id="15" creationId="{40E9F2BF-78E0-4C84-8C9E-E37E48FA2AE1}"/>
          </ac:picMkLst>
        </pc:picChg>
        <pc:picChg chg="add del">
          <ac:chgData name="Tommy Thiburce" userId="6421ac61009a72fc" providerId="LiveId" clId="{33A62503-5B18-4EE8-8F8B-1F24A25377FE}" dt="2019-10-17T12:36:27.277" v="603" actId="478"/>
          <ac:picMkLst>
            <pc:docMk/>
            <pc:sldMk cId="3090936332" sldId="264"/>
            <ac:picMk id="16" creationId="{68896A82-298A-4048-B94E-2B382E4BA1FA}"/>
          </ac:picMkLst>
        </pc:picChg>
        <pc:picChg chg="add del">
          <ac:chgData name="Tommy Thiburce" userId="6421ac61009a72fc" providerId="LiveId" clId="{33A62503-5B18-4EE8-8F8B-1F24A25377FE}" dt="2019-10-17T12:36:23.958" v="601" actId="478"/>
          <ac:picMkLst>
            <pc:docMk/>
            <pc:sldMk cId="3090936332" sldId="264"/>
            <ac:picMk id="17" creationId="{0C27A720-9F37-4D60-9F0B-851346EB9A53}"/>
          </ac:picMkLst>
        </pc:picChg>
        <pc:picChg chg="add del">
          <ac:chgData name="Tommy Thiburce" userId="6421ac61009a72fc" providerId="LiveId" clId="{33A62503-5B18-4EE8-8F8B-1F24A25377FE}" dt="2019-10-17T12:36:23.958" v="601" actId="478"/>
          <ac:picMkLst>
            <pc:docMk/>
            <pc:sldMk cId="3090936332" sldId="264"/>
            <ac:picMk id="18" creationId="{6DC7CB2D-A931-4C51-8553-40D0DEB143EF}"/>
          </ac:picMkLst>
        </pc:picChg>
        <pc:picChg chg="add">
          <ac:chgData name="Tommy Thiburce" userId="6421ac61009a72fc" providerId="LiveId" clId="{33A62503-5B18-4EE8-8F8B-1F24A25377FE}" dt="2019-10-17T12:34:51.299" v="581"/>
          <ac:picMkLst>
            <pc:docMk/>
            <pc:sldMk cId="3090936332" sldId="264"/>
            <ac:picMk id="20" creationId="{19C74551-B9BF-4A9C-9BE2-510564354635}"/>
          </ac:picMkLst>
        </pc:picChg>
        <pc:picChg chg="add">
          <ac:chgData name="Tommy Thiburce" userId="6421ac61009a72fc" providerId="LiveId" clId="{33A62503-5B18-4EE8-8F8B-1F24A25377FE}" dt="2019-10-17T12:34:51.299" v="581"/>
          <ac:picMkLst>
            <pc:docMk/>
            <pc:sldMk cId="3090936332" sldId="264"/>
            <ac:picMk id="21" creationId="{94BBC431-3501-4826-8F34-5621CAB57951}"/>
          </ac:picMkLst>
        </pc:picChg>
        <pc:picChg chg="add">
          <ac:chgData name="Tommy Thiburce" userId="6421ac61009a72fc" providerId="LiveId" clId="{33A62503-5B18-4EE8-8F8B-1F24A25377FE}" dt="2019-10-17T12:34:51.299" v="581"/>
          <ac:picMkLst>
            <pc:docMk/>
            <pc:sldMk cId="3090936332" sldId="264"/>
            <ac:picMk id="22" creationId="{290C6830-B36A-48B4-A8C6-A197A53EB7DC}"/>
          </ac:picMkLst>
        </pc:picChg>
        <pc:picChg chg="add">
          <ac:chgData name="Tommy Thiburce" userId="6421ac61009a72fc" providerId="LiveId" clId="{33A62503-5B18-4EE8-8F8B-1F24A25377FE}" dt="2019-10-17T12:34:51.299" v="581"/>
          <ac:picMkLst>
            <pc:docMk/>
            <pc:sldMk cId="3090936332" sldId="264"/>
            <ac:picMk id="23" creationId="{A3E4DE2D-52A2-4534-8C00-8728E26B1F77}"/>
          </ac:picMkLst>
        </pc:picChg>
        <pc:picChg chg="add">
          <ac:chgData name="Tommy Thiburce" userId="6421ac61009a72fc" providerId="LiveId" clId="{33A62503-5B18-4EE8-8F8B-1F24A25377FE}" dt="2019-10-17T12:34:51.299" v="581"/>
          <ac:picMkLst>
            <pc:docMk/>
            <pc:sldMk cId="3090936332" sldId="264"/>
            <ac:picMk id="24" creationId="{7078864B-CDEE-4586-B6B5-62FD64CE9B55}"/>
          </ac:picMkLst>
        </pc:picChg>
        <pc:picChg chg="add mod">
          <ac:chgData name="Tommy Thiburce" userId="6421ac61009a72fc" providerId="LiveId" clId="{33A62503-5B18-4EE8-8F8B-1F24A25377FE}" dt="2019-10-17T12:53:33.870" v="800" actId="1076"/>
          <ac:picMkLst>
            <pc:docMk/>
            <pc:sldMk cId="3090936332" sldId="264"/>
            <ac:picMk id="41" creationId="{2D8AB454-8B68-4DDC-9FA2-DC1D10146EB9}"/>
          </ac:picMkLst>
        </pc:picChg>
        <pc:picChg chg="add mod">
          <ac:chgData name="Tommy Thiburce" userId="6421ac61009a72fc" providerId="LiveId" clId="{33A62503-5B18-4EE8-8F8B-1F24A25377FE}" dt="2019-10-17T12:53:37.525" v="801" actId="1076"/>
          <ac:picMkLst>
            <pc:docMk/>
            <pc:sldMk cId="3090936332" sldId="264"/>
            <ac:picMk id="43" creationId="{F259FCF0-FB78-465B-B03D-B499F4A9F5AC}"/>
          </ac:picMkLst>
        </pc:picChg>
      </pc:sldChg>
      <pc:sldChg chg="addSp modSp add del ord">
        <pc:chgData name="Tommy Thiburce" userId="6421ac61009a72fc" providerId="LiveId" clId="{33A62503-5B18-4EE8-8F8B-1F24A25377FE}" dt="2019-10-17T12:58:17.598" v="838" actId="2696"/>
        <pc:sldMkLst>
          <pc:docMk/>
          <pc:sldMk cId="93107626" sldId="265"/>
        </pc:sldMkLst>
        <pc:spChg chg="add mod">
          <ac:chgData name="Tommy Thiburce" userId="6421ac61009a72fc" providerId="LiveId" clId="{33A62503-5B18-4EE8-8F8B-1F24A25377FE}" dt="2019-10-17T12:57:19.206" v="826" actId="2711"/>
          <ac:spMkLst>
            <pc:docMk/>
            <pc:sldMk cId="93107626" sldId="265"/>
            <ac:spMk id="7" creationId="{A604B784-64F7-4A7B-B830-D61FF79C6F30}"/>
          </ac:spMkLst>
        </pc:spChg>
        <pc:spChg chg="add mod">
          <ac:chgData name="Tommy Thiburce" userId="6421ac61009a72fc" providerId="LiveId" clId="{33A62503-5B18-4EE8-8F8B-1F24A25377FE}" dt="2019-10-17T12:57:25.926" v="828" actId="2711"/>
          <ac:spMkLst>
            <pc:docMk/>
            <pc:sldMk cId="93107626" sldId="265"/>
            <ac:spMk id="13" creationId="{B380D813-D1E0-4804-81BF-3987C4187BE9}"/>
          </ac:spMkLst>
        </pc:spChg>
        <pc:spChg chg="add mod">
          <ac:chgData name="Tommy Thiburce" userId="6421ac61009a72fc" providerId="LiveId" clId="{33A62503-5B18-4EE8-8F8B-1F24A25377FE}" dt="2019-10-17T12:57:30.415" v="830" actId="2711"/>
          <ac:spMkLst>
            <pc:docMk/>
            <pc:sldMk cId="93107626" sldId="265"/>
            <ac:spMk id="19" creationId="{51D57708-9DA9-4114-8BD8-4D12823D09F2}"/>
          </ac:spMkLst>
        </pc:spChg>
        <pc:spChg chg="add mod">
          <ac:chgData name="Tommy Thiburce" userId="6421ac61009a72fc" providerId="LiveId" clId="{33A62503-5B18-4EE8-8F8B-1F24A25377FE}" dt="2019-10-17T12:57:22.188" v="827" actId="2711"/>
          <ac:spMkLst>
            <pc:docMk/>
            <pc:sldMk cId="93107626" sldId="265"/>
            <ac:spMk id="25" creationId="{681D457A-4BDB-4B10-A35A-96AA96AD2F79}"/>
          </ac:spMkLst>
        </pc:spChg>
        <pc:picChg chg="add">
          <ac:chgData name="Tommy Thiburce" userId="6421ac61009a72fc" providerId="LiveId" clId="{33A62503-5B18-4EE8-8F8B-1F24A25377FE}" dt="2019-10-17T12:34:54.706" v="582"/>
          <ac:picMkLst>
            <pc:docMk/>
            <pc:sldMk cId="93107626" sldId="265"/>
            <ac:picMk id="2" creationId="{504E3DA6-6A58-4A9D-845F-32ED75B4E484}"/>
          </ac:picMkLst>
        </pc:picChg>
        <pc:picChg chg="add">
          <ac:chgData name="Tommy Thiburce" userId="6421ac61009a72fc" providerId="LiveId" clId="{33A62503-5B18-4EE8-8F8B-1F24A25377FE}" dt="2019-10-17T12:34:54.706" v="582"/>
          <ac:picMkLst>
            <pc:docMk/>
            <pc:sldMk cId="93107626" sldId="265"/>
            <ac:picMk id="3" creationId="{43E55B5E-319D-4EDE-BF42-A382A0DC90F1}"/>
          </ac:picMkLst>
        </pc:picChg>
        <pc:picChg chg="add">
          <ac:chgData name="Tommy Thiburce" userId="6421ac61009a72fc" providerId="LiveId" clId="{33A62503-5B18-4EE8-8F8B-1F24A25377FE}" dt="2019-10-17T12:34:54.706" v="582"/>
          <ac:picMkLst>
            <pc:docMk/>
            <pc:sldMk cId="93107626" sldId="265"/>
            <ac:picMk id="4" creationId="{5ADC9D86-274D-459D-920B-7BF832A64863}"/>
          </ac:picMkLst>
        </pc:picChg>
        <pc:picChg chg="add">
          <ac:chgData name="Tommy Thiburce" userId="6421ac61009a72fc" providerId="LiveId" clId="{33A62503-5B18-4EE8-8F8B-1F24A25377FE}" dt="2019-10-17T12:34:54.706" v="582"/>
          <ac:picMkLst>
            <pc:docMk/>
            <pc:sldMk cId="93107626" sldId="265"/>
            <ac:picMk id="5" creationId="{4A3FE411-7C19-400E-A6DB-499EB0CAF29D}"/>
          </ac:picMkLst>
        </pc:picChg>
        <pc:picChg chg="add">
          <ac:chgData name="Tommy Thiburce" userId="6421ac61009a72fc" providerId="LiveId" clId="{33A62503-5B18-4EE8-8F8B-1F24A25377FE}" dt="2019-10-17T12:34:54.706" v="582"/>
          <ac:picMkLst>
            <pc:docMk/>
            <pc:sldMk cId="93107626" sldId="265"/>
            <ac:picMk id="6" creationId="{D4B3543D-B59F-4044-AD32-4555EDAF25E9}"/>
          </ac:picMkLst>
        </pc:picChg>
        <pc:picChg chg="add">
          <ac:chgData name="Tommy Thiburce" userId="6421ac61009a72fc" providerId="LiveId" clId="{33A62503-5B18-4EE8-8F8B-1F24A25377FE}" dt="2019-10-17T12:34:54.706" v="582"/>
          <ac:picMkLst>
            <pc:docMk/>
            <pc:sldMk cId="93107626" sldId="265"/>
            <ac:picMk id="8" creationId="{8D8FA543-7805-4AB4-A521-72958B0148BC}"/>
          </ac:picMkLst>
        </pc:picChg>
        <pc:picChg chg="add">
          <ac:chgData name="Tommy Thiburce" userId="6421ac61009a72fc" providerId="LiveId" clId="{33A62503-5B18-4EE8-8F8B-1F24A25377FE}" dt="2019-10-17T12:34:54.706" v="582"/>
          <ac:picMkLst>
            <pc:docMk/>
            <pc:sldMk cId="93107626" sldId="265"/>
            <ac:picMk id="9" creationId="{F9BDC73D-7461-4458-9C51-529808446493}"/>
          </ac:picMkLst>
        </pc:picChg>
        <pc:picChg chg="add">
          <ac:chgData name="Tommy Thiburce" userId="6421ac61009a72fc" providerId="LiveId" clId="{33A62503-5B18-4EE8-8F8B-1F24A25377FE}" dt="2019-10-17T12:34:54.706" v="582"/>
          <ac:picMkLst>
            <pc:docMk/>
            <pc:sldMk cId="93107626" sldId="265"/>
            <ac:picMk id="10" creationId="{4108160E-84A2-49E7-BA3D-D0C73EAB259B}"/>
          </ac:picMkLst>
        </pc:picChg>
        <pc:picChg chg="add">
          <ac:chgData name="Tommy Thiburce" userId="6421ac61009a72fc" providerId="LiveId" clId="{33A62503-5B18-4EE8-8F8B-1F24A25377FE}" dt="2019-10-17T12:34:54.706" v="582"/>
          <ac:picMkLst>
            <pc:docMk/>
            <pc:sldMk cId="93107626" sldId="265"/>
            <ac:picMk id="11" creationId="{AC5C319A-8FBC-4F7D-A3FD-8C29AF78A45E}"/>
          </ac:picMkLst>
        </pc:picChg>
        <pc:picChg chg="add">
          <ac:chgData name="Tommy Thiburce" userId="6421ac61009a72fc" providerId="LiveId" clId="{33A62503-5B18-4EE8-8F8B-1F24A25377FE}" dt="2019-10-17T12:34:54.706" v="582"/>
          <ac:picMkLst>
            <pc:docMk/>
            <pc:sldMk cId="93107626" sldId="265"/>
            <ac:picMk id="12" creationId="{7E1D23DC-92EE-4576-950E-3C784B6292E4}"/>
          </ac:picMkLst>
        </pc:picChg>
        <pc:picChg chg="add">
          <ac:chgData name="Tommy Thiburce" userId="6421ac61009a72fc" providerId="LiveId" clId="{33A62503-5B18-4EE8-8F8B-1F24A25377FE}" dt="2019-10-17T12:34:54.706" v="582"/>
          <ac:picMkLst>
            <pc:docMk/>
            <pc:sldMk cId="93107626" sldId="265"/>
            <ac:picMk id="14" creationId="{1A257CE2-056A-4CE7-B19B-5127BCF6F379}"/>
          </ac:picMkLst>
        </pc:picChg>
        <pc:picChg chg="add">
          <ac:chgData name="Tommy Thiburce" userId="6421ac61009a72fc" providerId="LiveId" clId="{33A62503-5B18-4EE8-8F8B-1F24A25377FE}" dt="2019-10-17T12:34:54.706" v="582"/>
          <ac:picMkLst>
            <pc:docMk/>
            <pc:sldMk cId="93107626" sldId="265"/>
            <ac:picMk id="15" creationId="{49563734-545B-4EF6-BFF3-B392FE00EA6B}"/>
          </ac:picMkLst>
        </pc:picChg>
        <pc:picChg chg="add">
          <ac:chgData name="Tommy Thiburce" userId="6421ac61009a72fc" providerId="LiveId" clId="{33A62503-5B18-4EE8-8F8B-1F24A25377FE}" dt="2019-10-17T12:34:54.706" v="582"/>
          <ac:picMkLst>
            <pc:docMk/>
            <pc:sldMk cId="93107626" sldId="265"/>
            <ac:picMk id="16" creationId="{24BF084B-5057-41DE-8F09-845DDCC58E2A}"/>
          </ac:picMkLst>
        </pc:picChg>
        <pc:picChg chg="add">
          <ac:chgData name="Tommy Thiburce" userId="6421ac61009a72fc" providerId="LiveId" clId="{33A62503-5B18-4EE8-8F8B-1F24A25377FE}" dt="2019-10-17T12:34:54.706" v="582"/>
          <ac:picMkLst>
            <pc:docMk/>
            <pc:sldMk cId="93107626" sldId="265"/>
            <ac:picMk id="17" creationId="{1AC0490C-991C-4F37-B232-A17E843C4404}"/>
          </ac:picMkLst>
        </pc:picChg>
        <pc:picChg chg="add">
          <ac:chgData name="Tommy Thiburce" userId="6421ac61009a72fc" providerId="LiveId" clId="{33A62503-5B18-4EE8-8F8B-1F24A25377FE}" dt="2019-10-17T12:34:54.706" v="582"/>
          <ac:picMkLst>
            <pc:docMk/>
            <pc:sldMk cId="93107626" sldId="265"/>
            <ac:picMk id="18" creationId="{047A2089-1141-4256-BB3E-0CCEA7D7AD65}"/>
          </ac:picMkLst>
        </pc:picChg>
        <pc:picChg chg="add">
          <ac:chgData name="Tommy Thiburce" userId="6421ac61009a72fc" providerId="LiveId" clId="{33A62503-5B18-4EE8-8F8B-1F24A25377FE}" dt="2019-10-17T12:34:54.706" v="582"/>
          <ac:picMkLst>
            <pc:docMk/>
            <pc:sldMk cId="93107626" sldId="265"/>
            <ac:picMk id="20" creationId="{79DF8D0B-801C-4793-AA65-3D589932C572}"/>
          </ac:picMkLst>
        </pc:picChg>
        <pc:picChg chg="add">
          <ac:chgData name="Tommy Thiburce" userId="6421ac61009a72fc" providerId="LiveId" clId="{33A62503-5B18-4EE8-8F8B-1F24A25377FE}" dt="2019-10-17T12:34:54.706" v="582"/>
          <ac:picMkLst>
            <pc:docMk/>
            <pc:sldMk cId="93107626" sldId="265"/>
            <ac:picMk id="21" creationId="{D8137511-CC62-46F1-B39A-8CFA6E4276F9}"/>
          </ac:picMkLst>
        </pc:picChg>
        <pc:picChg chg="add">
          <ac:chgData name="Tommy Thiburce" userId="6421ac61009a72fc" providerId="LiveId" clId="{33A62503-5B18-4EE8-8F8B-1F24A25377FE}" dt="2019-10-17T12:34:54.706" v="582"/>
          <ac:picMkLst>
            <pc:docMk/>
            <pc:sldMk cId="93107626" sldId="265"/>
            <ac:picMk id="22" creationId="{C2D8615B-8BAA-4E29-B4BA-7F83283EE56E}"/>
          </ac:picMkLst>
        </pc:picChg>
        <pc:picChg chg="add">
          <ac:chgData name="Tommy Thiburce" userId="6421ac61009a72fc" providerId="LiveId" clId="{33A62503-5B18-4EE8-8F8B-1F24A25377FE}" dt="2019-10-17T12:34:54.706" v="582"/>
          <ac:picMkLst>
            <pc:docMk/>
            <pc:sldMk cId="93107626" sldId="265"/>
            <ac:picMk id="23" creationId="{2479E03F-A4A7-4DFA-8830-846A62CAD115}"/>
          </ac:picMkLst>
        </pc:picChg>
        <pc:picChg chg="add">
          <ac:chgData name="Tommy Thiburce" userId="6421ac61009a72fc" providerId="LiveId" clId="{33A62503-5B18-4EE8-8F8B-1F24A25377FE}" dt="2019-10-17T12:34:54.706" v="582"/>
          <ac:picMkLst>
            <pc:docMk/>
            <pc:sldMk cId="93107626" sldId="265"/>
            <ac:picMk id="24" creationId="{0F9DA1E2-C151-484C-B4A7-980D3C597C7B}"/>
          </ac:picMkLst>
        </pc:picChg>
      </pc:sldChg>
      <pc:sldChg chg="addSp delSp modSp add">
        <pc:chgData name="Tommy Thiburce" userId="6421ac61009a72fc" providerId="LiveId" clId="{33A62503-5B18-4EE8-8F8B-1F24A25377FE}" dt="2019-10-17T13:17:27.289" v="973" actId="1076"/>
        <pc:sldMkLst>
          <pc:docMk/>
          <pc:sldMk cId="3837323839" sldId="266"/>
        </pc:sldMkLst>
        <pc:spChg chg="add del mod">
          <ac:chgData name="Tommy Thiburce" userId="6421ac61009a72fc" providerId="LiveId" clId="{33A62503-5B18-4EE8-8F8B-1F24A25377FE}" dt="2019-10-17T13:14:47.267" v="926" actId="478"/>
          <ac:spMkLst>
            <pc:docMk/>
            <pc:sldMk cId="3837323839" sldId="266"/>
            <ac:spMk id="10" creationId="{D3D0C0C2-F3EA-43D3-9848-70797B7255A9}"/>
          </ac:spMkLst>
        </pc:spChg>
        <pc:spChg chg="add del mod">
          <ac:chgData name="Tommy Thiburce" userId="6421ac61009a72fc" providerId="LiveId" clId="{33A62503-5B18-4EE8-8F8B-1F24A25377FE}" dt="2019-10-17T13:14:45.863" v="925" actId="478"/>
          <ac:spMkLst>
            <pc:docMk/>
            <pc:sldMk cId="3837323839" sldId="266"/>
            <ac:spMk id="11" creationId="{85135426-8BC2-457D-8616-30F13343A5BF}"/>
          </ac:spMkLst>
        </pc:spChg>
        <pc:spChg chg="add del mod">
          <ac:chgData name="Tommy Thiburce" userId="6421ac61009a72fc" providerId="LiveId" clId="{33A62503-5B18-4EE8-8F8B-1F24A25377FE}" dt="2019-10-17T13:14:50.750" v="929" actId="478"/>
          <ac:spMkLst>
            <pc:docMk/>
            <pc:sldMk cId="3837323839" sldId="266"/>
            <ac:spMk id="12" creationId="{A31470DF-2D79-4A7D-BC59-85221721DF70}"/>
          </ac:spMkLst>
        </pc:spChg>
        <pc:spChg chg="add del mod">
          <ac:chgData name="Tommy Thiburce" userId="6421ac61009a72fc" providerId="LiveId" clId="{33A62503-5B18-4EE8-8F8B-1F24A25377FE}" dt="2019-10-17T13:14:49.142" v="928" actId="478"/>
          <ac:spMkLst>
            <pc:docMk/>
            <pc:sldMk cId="3837323839" sldId="266"/>
            <ac:spMk id="13" creationId="{A8BD879C-C0D8-4946-9B00-0D0BD52ABAEC}"/>
          </ac:spMkLst>
        </pc:spChg>
        <pc:spChg chg="add del mod">
          <ac:chgData name="Tommy Thiburce" userId="6421ac61009a72fc" providerId="LiveId" clId="{33A62503-5B18-4EE8-8F8B-1F24A25377FE}" dt="2019-10-17T13:14:47.574" v="927" actId="478"/>
          <ac:spMkLst>
            <pc:docMk/>
            <pc:sldMk cId="3837323839" sldId="266"/>
            <ac:spMk id="14" creationId="{928AC0E3-5024-46B9-8D18-79FAC010AB05}"/>
          </ac:spMkLst>
        </pc:spChg>
        <pc:spChg chg="add mod">
          <ac:chgData name="Tommy Thiburce" userId="6421ac61009a72fc" providerId="LiveId" clId="{33A62503-5B18-4EE8-8F8B-1F24A25377FE}" dt="2019-10-17T13:16:33.253" v="954" actId="164"/>
          <ac:spMkLst>
            <pc:docMk/>
            <pc:sldMk cId="3837323839" sldId="266"/>
            <ac:spMk id="15" creationId="{0EA39D7D-D192-4FB7-9EB2-F58577C2A851}"/>
          </ac:spMkLst>
        </pc:spChg>
        <pc:spChg chg="add mod ord">
          <ac:chgData name="Tommy Thiburce" userId="6421ac61009a72fc" providerId="LiveId" clId="{33A62503-5B18-4EE8-8F8B-1F24A25377FE}" dt="2019-10-17T13:16:41.545" v="957" actId="1076"/>
          <ac:spMkLst>
            <pc:docMk/>
            <pc:sldMk cId="3837323839" sldId="266"/>
            <ac:spMk id="16" creationId="{EB3ECCD7-7358-44F4-8492-C42CAA648CE6}"/>
          </ac:spMkLst>
        </pc:spChg>
        <pc:spChg chg="add mod ord">
          <ac:chgData name="Tommy Thiburce" userId="6421ac61009a72fc" providerId="LiveId" clId="{33A62503-5B18-4EE8-8F8B-1F24A25377FE}" dt="2019-10-17T13:17:21.621" v="970" actId="1582"/>
          <ac:spMkLst>
            <pc:docMk/>
            <pc:sldMk cId="3837323839" sldId="266"/>
            <ac:spMk id="18" creationId="{FD79276F-43BA-4984-8446-3A1F5CA29BC4}"/>
          </ac:spMkLst>
        </pc:spChg>
        <pc:grpChg chg="add mod">
          <ac:chgData name="Tommy Thiburce" userId="6421ac61009a72fc" providerId="LiveId" clId="{33A62503-5B18-4EE8-8F8B-1F24A25377FE}" dt="2019-10-17T13:16:44.234" v="958" actId="1076"/>
          <ac:grpSpMkLst>
            <pc:docMk/>
            <pc:sldMk cId="3837323839" sldId="266"/>
            <ac:grpSpMk id="17" creationId="{06FCD90E-54E6-4016-9B99-A5856B2E3872}"/>
          </ac:grpSpMkLst>
        </pc:grpChg>
        <pc:picChg chg="add del mod">
          <ac:chgData name="Tommy Thiburce" userId="6421ac61009a72fc" providerId="LiveId" clId="{33A62503-5B18-4EE8-8F8B-1F24A25377FE}" dt="2019-10-17T13:05:05.808" v="881" actId="478"/>
          <ac:picMkLst>
            <pc:docMk/>
            <pc:sldMk cId="3837323839" sldId="266"/>
            <ac:picMk id="3" creationId="{41CBDA29-34FC-4739-8274-C372C6EFDD47}"/>
          </ac:picMkLst>
        </pc:picChg>
        <pc:picChg chg="add del mod">
          <ac:chgData name="Tommy Thiburce" userId="6421ac61009a72fc" providerId="LiveId" clId="{33A62503-5B18-4EE8-8F8B-1F24A25377FE}" dt="2019-10-17T13:10:41.200" v="888" actId="478"/>
          <ac:picMkLst>
            <pc:docMk/>
            <pc:sldMk cId="3837323839" sldId="266"/>
            <ac:picMk id="5" creationId="{806C9407-CBD3-4B5C-9F5A-01EB2969217C}"/>
          </ac:picMkLst>
        </pc:picChg>
        <pc:picChg chg="add del mod">
          <ac:chgData name="Tommy Thiburce" userId="6421ac61009a72fc" providerId="LiveId" clId="{33A62503-5B18-4EE8-8F8B-1F24A25377FE}" dt="2019-10-17T13:13:17.018" v="894" actId="478"/>
          <ac:picMkLst>
            <pc:docMk/>
            <pc:sldMk cId="3837323839" sldId="266"/>
            <ac:picMk id="7" creationId="{3EADD83A-9207-4E8B-B5BF-BDE8CEA5E65A}"/>
          </ac:picMkLst>
        </pc:picChg>
        <pc:picChg chg="add mod">
          <ac:chgData name="Tommy Thiburce" userId="6421ac61009a72fc" providerId="LiveId" clId="{33A62503-5B18-4EE8-8F8B-1F24A25377FE}" dt="2019-10-17T13:17:27.289" v="973" actId="1076"/>
          <ac:picMkLst>
            <pc:docMk/>
            <pc:sldMk cId="3837323839" sldId="266"/>
            <ac:picMk id="9" creationId="{AA7D6DE0-EB4D-4924-B972-47290A172666}"/>
          </ac:picMkLst>
        </pc:picChg>
      </pc:sldChg>
      <pc:sldChg chg="add del">
        <pc:chgData name="Tommy Thiburce" userId="6421ac61009a72fc" providerId="LiveId" clId="{33A62503-5B18-4EE8-8F8B-1F24A25377FE}" dt="2019-10-17T12:58:20.892" v="839" actId="2696"/>
        <pc:sldMkLst>
          <pc:docMk/>
          <pc:sldMk cId="303552874" sldId="267"/>
        </pc:sldMkLst>
      </pc:sldChg>
      <pc:sldChg chg="add del ord">
        <pc:chgData name="Tommy Thiburce" userId="6421ac61009a72fc" providerId="LiveId" clId="{33A62503-5B18-4EE8-8F8B-1F24A25377FE}" dt="2019-10-17T12:57:40.872" v="833" actId="2696"/>
        <pc:sldMkLst>
          <pc:docMk/>
          <pc:sldMk cId="1319368334" sldId="268"/>
        </pc:sldMkLst>
      </pc:sldChg>
      <pc:sldChg chg="add del ord">
        <pc:chgData name="Tommy Thiburce" userId="6421ac61009a72fc" providerId="LiveId" clId="{33A62503-5B18-4EE8-8F8B-1F24A25377FE}" dt="2019-10-17T12:57:47.072" v="835" actId="2696"/>
        <pc:sldMkLst>
          <pc:docMk/>
          <pc:sldMk cId="617756002" sldId="269"/>
        </pc:sldMkLst>
      </pc:sldChg>
      <pc:sldChg chg="add del">
        <pc:chgData name="Tommy Thiburce" userId="6421ac61009a72fc" providerId="LiveId" clId="{33A62503-5B18-4EE8-8F8B-1F24A25377FE}" dt="2019-10-17T12:57:44.864" v="834" actId="2696"/>
        <pc:sldMkLst>
          <pc:docMk/>
          <pc:sldMk cId="1564271742" sldId="270"/>
        </pc:sldMkLst>
      </pc:sldChg>
      <pc:sldChg chg="add del">
        <pc:chgData name="Tommy Thiburce" userId="6421ac61009a72fc" providerId="LiveId" clId="{33A62503-5B18-4EE8-8F8B-1F24A25377FE}" dt="2019-10-17T12:58:11.945" v="837" actId="2696"/>
        <pc:sldMkLst>
          <pc:docMk/>
          <pc:sldMk cId="478337148" sldId="271"/>
        </pc:sldMkLst>
      </pc:sldChg>
      <pc:sldChg chg="add del">
        <pc:chgData name="Tommy Thiburce" userId="6421ac61009a72fc" providerId="LiveId" clId="{33A62503-5B18-4EE8-8F8B-1F24A25377FE}" dt="2019-10-17T12:58:10.133" v="836" actId="2696"/>
        <pc:sldMkLst>
          <pc:docMk/>
          <pc:sldMk cId="4105954220" sldId="272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6C4E677-C9FA-4B4A-BD47-D7B0E1E0F1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147492C-F862-4359-AC8F-FA4985EDF9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2A506ED-4AFA-40F0-A305-CF0DB113F3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76DF5B-33E7-4423-802C-CFDCDF44BE52}" type="datetimeFigureOut">
              <a:rPr lang="fr-FR" smtClean="0"/>
              <a:t>17/10/2019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F423E46-1E13-4AAB-ADFE-22815374D9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066AB07-5D1F-46A8-9E78-0F021B733B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40BD1-A590-4905-9FE4-EBA33AD988B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01590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E680E9-B01B-4E4D-B591-80B6F3163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39DA2060-9E62-47E4-8EBC-8616A9017F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C9EA456-948C-40F9-B5B2-546EC3EE35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76DF5B-33E7-4423-802C-CFDCDF44BE52}" type="datetimeFigureOut">
              <a:rPr lang="fr-FR" smtClean="0"/>
              <a:t>17/10/2019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45C51FD-089E-4499-84EC-B10A509A5C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2D33CEE-B330-45AD-AC36-1A9E9C9856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40BD1-A590-4905-9FE4-EBA33AD988B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581463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13C32E5E-7089-45FB-97E2-CA03EA1D925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85C26000-86EF-4F52-AA26-AFBC2AFC03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22142D8-C2B8-49C8-8339-0FEB2E26CA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76DF5B-33E7-4423-802C-CFDCDF44BE52}" type="datetimeFigureOut">
              <a:rPr lang="fr-FR" smtClean="0"/>
              <a:t>17/10/2019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D985C0A-7351-49B8-854B-EE396C8D5F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948E6F0-951D-4A57-BFF4-2B8A17056C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40BD1-A590-4905-9FE4-EBA33AD988B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820418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0E12703-DEA7-4F9B-AFD3-A0CFC93137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466C81F-E9F7-4641-BC72-7FFC49981C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0922270-B24D-4A1E-9423-9E54DF04FD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76DF5B-33E7-4423-802C-CFDCDF44BE52}" type="datetimeFigureOut">
              <a:rPr lang="fr-FR" smtClean="0"/>
              <a:t>17/10/2019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8A1736F-C536-4E40-9821-801EA1CD7B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BC543C2-2033-4DD4-8BEF-5B7B0FFCF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40BD1-A590-4905-9FE4-EBA33AD988B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304753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C8ECAB7-8CB8-4961-A7C4-7F1CDE5AA6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555C205-BE34-4A61-96D6-E779FD4935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584054C-F125-4E12-909C-D77F40B5A7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76DF5B-33E7-4423-802C-CFDCDF44BE52}" type="datetimeFigureOut">
              <a:rPr lang="fr-FR" smtClean="0"/>
              <a:t>17/10/2019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5E6C09F-57D3-4FCD-AE1A-303DF5D77B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9149919-E11E-4FC9-ACCD-6C041EA490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40BD1-A590-4905-9FE4-EBA33AD988B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065836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579D1B8-2E30-4B0A-A83A-211D53000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B25255B-ECE0-4B44-80F3-867F97CDDF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D4CCFE82-0E95-4550-B7CD-71A380A5EB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2A1BDFC-E035-49D2-96DB-A778595909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76DF5B-33E7-4423-802C-CFDCDF44BE52}" type="datetimeFigureOut">
              <a:rPr lang="fr-FR" smtClean="0"/>
              <a:t>17/10/2019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F800486-907B-46AB-ADB0-5F26B13D87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61C261B-67FF-446C-B900-FE4DC5E98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40BD1-A590-4905-9FE4-EBA33AD988B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066084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245759F-7345-4111-B44B-F1CB4F58AE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BD7EBAD-5641-486F-91BD-70C0124A37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DFD47D6D-9AAE-4789-8DBD-CB3ADDBFC5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85BB0BB6-12EB-4E9F-9C52-035E8FE88BF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F94E68CE-26F7-4BCB-85DC-F0FD783ACA5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F37D0AC5-9D6A-46CE-8FC8-20D7420343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76DF5B-33E7-4423-802C-CFDCDF44BE52}" type="datetimeFigureOut">
              <a:rPr lang="fr-FR" smtClean="0"/>
              <a:t>17/10/2019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336157EE-695F-413F-B608-E732AA8A67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49B2CC48-C303-483D-AD1C-220E4B8FB0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40BD1-A590-4905-9FE4-EBA33AD988B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750996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7C86145-2993-44FE-BB9F-818A1BBB5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915A90BB-B407-4BBC-AADB-7BB984F5E8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76DF5B-33E7-4423-802C-CFDCDF44BE52}" type="datetimeFigureOut">
              <a:rPr lang="fr-FR" smtClean="0"/>
              <a:t>17/10/2019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E89524ED-F60F-47B0-AD87-FD0AE83FD9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708A383-1955-4668-B537-AA59F21FA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40BD1-A590-4905-9FE4-EBA33AD988B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096641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8F02F69E-E605-43B3-A5E2-3251022393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76DF5B-33E7-4423-802C-CFDCDF44BE52}" type="datetimeFigureOut">
              <a:rPr lang="fr-FR" smtClean="0"/>
              <a:t>17/10/2019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28A1D1E9-4993-4706-83D9-B3C69DF961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AA3A610-BE6E-4E00-9139-467F4858C8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40BD1-A590-4905-9FE4-EBA33AD988B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504054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4475EF6-CA52-42E5-976A-B57A295B7E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9F819E1-B4B5-4DCB-8572-631670DC3E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8B676A1F-7873-41AF-8C5B-5D2638F4D0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B7CCC206-EB3C-4BC0-9C05-2D83F66382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76DF5B-33E7-4423-802C-CFDCDF44BE52}" type="datetimeFigureOut">
              <a:rPr lang="fr-FR" smtClean="0"/>
              <a:t>17/10/2019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9783458B-31ED-49F0-BFEE-56253B8453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20D4F94-BACF-4A19-9153-8C31A0A3C2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40BD1-A590-4905-9FE4-EBA33AD988B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322750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DE9E7C9-3DF9-43D6-9797-0F379FFD9A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4FCC2081-E30C-4484-B60A-8601A6210F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8FB89269-98F5-4013-87F9-F52F43D52A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3FD9EB0-0093-4D27-ACBE-2346F4DE91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76DF5B-33E7-4423-802C-CFDCDF44BE52}" type="datetimeFigureOut">
              <a:rPr lang="fr-FR" smtClean="0"/>
              <a:t>17/10/2019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39A286C5-2550-4500-BC25-33B945B9D1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B0CDB54-A286-44F9-9941-D9ADE4084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40BD1-A590-4905-9FE4-EBA33AD988B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208746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46441EA7-5E0C-4C51-92E7-7CCA8F2A36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67D2909-2FD2-4F70-939E-C5035371CB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BBAB376-33C1-4876-AB5D-20AE010C02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76DF5B-33E7-4423-802C-CFDCDF44BE52}" type="datetimeFigureOut">
              <a:rPr lang="fr-FR" smtClean="0"/>
              <a:t>17/10/2019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F02F484-C727-4B5C-9E75-CDBAD0411C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C0C4BC1-295E-4CB8-916A-13FD4E8123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D40BD1-A590-4905-9FE4-EBA33AD988B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295412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fi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f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jpg"/><Relationship Id="rId2" Type="http://schemas.openxmlformats.org/officeDocument/2006/relationships/image" Target="../media/image2.jf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gif"/><Relationship Id="rId5" Type="http://schemas.openxmlformats.org/officeDocument/2006/relationships/image" Target="../media/image5.gif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f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gif"/><Relationship Id="rId5" Type="http://schemas.openxmlformats.org/officeDocument/2006/relationships/image" Target="../media/image8.gif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f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g"/><Relationship Id="rId5" Type="http://schemas.openxmlformats.org/officeDocument/2006/relationships/image" Target="../media/image10.gif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f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g"/><Relationship Id="rId5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jf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3FC6F0C-4963-42B4-9EFE-3F2B0C8EE5C6}"/>
              </a:ext>
            </a:extLst>
          </p:cNvPr>
          <p:cNvSpPr/>
          <p:nvPr/>
        </p:nvSpPr>
        <p:spPr>
          <a:xfrm>
            <a:off x="0" y="1"/>
            <a:ext cx="12192000" cy="1203648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09DB25B8-7EBC-488B-8520-47EAFB5CFE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51280" y="167951"/>
            <a:ext cx="6489440" cy="867747"/>
          </a:xfrm>
        </p:spPr>
        <p:txBody>
          <a:bodyPr>
            <a:normAutofit fontScale="90000"/>
          </a:bodyPr>
          <a:lstStyle/>
          <a:p>
            <a:r>
              <a:rPr lang="fr-FR" dirty="0">
                <a:solidFill>
                  <a:schemeClr val="bg1"/>
                </a:solidFill>
                <a:latin typeface="Arial Rounded MT Bold" panose="020F0704030504030204" pitchFamily="34" charset="0"/>
              </a:rPr>
              <a:t>Projet Tutoré S3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31EB7A3-0F75-4934-95F3-3D60A881C875}"/>
              </a:ext>
            </a:extLst>
          </p:cNvPr>
          <p:cNvSpPr/>
          <p:nvPr/>
        </p:nvSpPr>
        <p:spPr>
          <a:xfrm>
            <a:off x="0" y="5915608"/>
            <a:ext cx="12192000" cy="94239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/>
                </a:solidFill>
                <a:latin typeface="Arial Rounded MT Bold" panose="020F0704030504030204" pitchFamily="34" charset="0"/>
              </a:rPr>
              <a:t>THIBURCE Tommy - AUGIER Estelle - LAMBLIN Kévin - TELLIER Samuel - TANTET Vincent </a:t>
            </a:r>
          </a:p>
          <a:p>
            <a:pPr algn="ctr"/>
            <a:r>
              <a:rPr lang="fr-FR" dirty="0">
                <a:solidFill>
                  <a:schemeClr val="bg1"/>
                </a:solidFill>
                <a:latin typeface="Arial Rounded MT Bold" panose="020F0704030504030204" pitchFamily="34" charset="0"/>
              </a:rPr>
              <a:t>BIGEARD Antoine - SAUCEY Tommy</a:t>
            </a:r>
          </a:p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770181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:a16="http://schemas.microsoft.com/office/drawing/2014/main" id="{90431601-D468-45D2-A5A0-38C6FB4F1F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296" y="2951630"/>
            <a:ext cx="2089176" cy="139403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3C47636-C3CE-4FB4-BAE0-4CA4917E6A9E}"/>
              </a:ext>
            </a:extLst>
          </p:cNvPr>
          <p:cNvSpPr/>
          <p:nvPr/>
        </p:nvSpPr>
        <p:spPr>
          <a:xfrm>
            <a:off x="0" y="0"/>
            <a:ext cx="12192000" cy="1203648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FF527C66-96D4-417A-B6A6-88C80DF1F728}"/>
              </a:ext>
            </a:extLst>
          </p:cNvPr>
          <p:cNvSpPr txBox="1">
            <a:spLocks/>
          </p:cNvSpPr>
          <p:nvPr/>
        </p:nvSpPr>
        <p:spPr>
          <a:xfrm>
            <a:off x="3278461" y="167950"/>
            <a:ext cx="6489440" cy="8677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solidFill>
                  <a:schemeClr val="bg1"/>
                </a:solidFill>
                <a:latin typeface="Arial Rounded MT Bold" panose="020F0704030504030204" pitchFamily="34" charset="0"/>
              </a:rPr>
              <a:t>Les Fonctionnalités 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0F9B9CCD-ACCF-42A2-9334-F3C6BEDC6E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156" y="2775163"/>
            <a:ext cx="133350" cy="1663279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6BC7928F-A5E5-4CFA-B0C0-A8321E877B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1739406" y="3153430"/>
            <a:ext cx="133352" cy="238448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B610E8D6-46E4-427E-A233-33F324A387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1753436" y="1734309"/>
            <a:ext cx="131324" cy="2384480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8A591A23-EEF0-4AB9-A231-DB82C73256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5808" y="2775163"/>
            <a:ext cx="133350" cy="1688276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2B6E4239-1E4E-4272-9021-B4F883F863B1}"/>
              </a:ext>
            </a:extLst>
          </p:cNvPr>
          <p:cNvSpPr txBox="1"/>
          <p:nvPr/>
        </p:nvSpPr>
        <p:spPr>
          <a:xfrm>
            <a:off x="1368819" y="3398069"/>
            <a:ext cx="947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latin typeface="Arial Rounded MT Bold" panose="020F0704030504030204" pitchFamily="34" charset="0"/>
              </a:rPr>
              <a:t>Vitales</a:t>
            </a: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D7BC274F-AD3F-4D1D-8C52-8A803B3014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6972" y="2992211"/>
            <a:ext cx="2089176" cy="1394039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82546230-AFB9-414B-B18C-BA402C6836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9831" y="2775163"/>
            <a:ext cx="133350" cy="1663279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741BFA68-3D2C-43DD-BC6F-B9AB7676AF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7445081" y="3153430"/>
            <a:ext cx="133352" cy="2384480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481CE547-49FC-453A-91AA-4511974EB3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7459111" y="1734309"/>
            <a:ext cx="131324" cy="2384480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F1D8B36F-F884-43C7-8858-45F04A31F5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1483" y="2775163"/>
            <a:ext cx="133350" cy="1688276"/>
          </a:xfrm>
          <a:prstGeom prst="rect">
            <a:avLst/>
          </a:prstGeom>
        </p:spPr>
      </p:pic>
      <p:sp>
        <p:nvSpPr>
          <p:cNvPr id="25" name="ZoneTexte 24">
            <a:extLst>
              <a:ext uri="{FF2B5EF4-FFF2-40B4-BE49-F238E27FC236}">
                <a16:creationId xmlns:a16="http://schemas.microsoft.com/office/drawing/2014/main" id="{C521C7D0-A928-466A-8C44-AEC18C76FE34}"/>
              </a:ext>
            </a:extLst>
          </p:cNvPr>
          <p:cNvSpPr txBox="1"/>
          <p:nvPr/>
        </p:nvSpPr>
        <p:spPr>
          <a:xfrm>
            <a:off x="6885553" y="3398069"/>
            <a:ext cx="1283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latin typeface="Arial Rounded MT Bold" panose="020F0704030504030204" pitchFamily="34" charset="0"/>
              </a:rPr>
              <a:t>Avancées</a:t>
            </a:r>
          </a:p>
        </p:txBody>
      </p:sp>
      <p:pic>
        <p:nvPicPr>
          <p:cNvPr id="28" name="Image 27">
            <a:extLst>
              <a:ext uri="{FF2B5EF4-FFF2-40B4-BE49-F238E27FC236}">
                <a16:creationId xmlns:a16="http://schemas.microsoft.com/office/drawing/2014/main" id="{7F35091A-A347-4B33-B704-BB27B85AFF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0720" y="2992211"/>
            <a:ext cx="2089176" cy="1394039"/>
          </a:xfrm>
          <a:prstGeom prst="rect">
            <a:avLst/>
          </a:prstGeom>
        </p:spPr>
      </p:pic>
      <p:pic>
        <p:nvPicPr>
          <p:cNvPr id="29" name="Image 28">
            <a:extLst>
              <a:ext uri="{FF2B5EF4-FFF2-40B4-BE49-F238E27FC236}">
                <a16:creationId xmlns:a16="http://schemas.microsoft.com/office/drawing/2014/main" id="{0DD9E277-9801-435C-9B5D-D399C60D63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23579" y="2775163"/>
            <a:ext cx="133350" cy="1663279"/>
          </a:xfrm>
          <a:prstGeom prst="rect">
            <a:avLst/>
          </a:prstGeom>
        </p:spPr>
      </p:pic>
      <p:pic>
        <p:nvPicPr>
          <p:cNvPr id="30" name="Image 29">
            <a:extLst>
              <a:ext uri="{FF2B5EF4-FFF2-40B4-BE49-F238E27FC236}">
                <a16:creationId xmlns:a16="http://schemas.microsoft.com/office/drawing/2014/main" id="{52D60C4A-685F-4526-AF99-A010B5C0E7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10278829" y="3153430"/>
            <a:ext cx="133352" cy="2384480"/>
          </a:xfrm>
          <a:prstGeom prst="rect">
            <a:avLst/>
          </a:prstGeom>
        </p:spPr>
      </p:pic>
      <p:pic>
        <p:nvPicPr>
          <p:cNvPr id="31" name="Image 30">
            <a:extLst>
              <a:ext uri="{FF2B5EF4-FFF2-40B4-BE49-F238E27FC236}">
                <a16:creationId xmlns:a16="http://schemas.microsoft.com/office/drawing/2014/main" id="{80EDC2E7-84CD-4038-8216-09899C39B8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10292859" y="1734309"/>
            <a:ext cx="131324" cy="2384480"/>
          </a:xfrm>
          <a:prstGeom prst="rect">
            <a:avLst/>
          </a:prstGeom>
        </p:spPr>
      </p:pic>
      <p:pic>
        <p:nvPicPr>
          <p:cNvPr id="32" name="Image 31">
            <a:extLst>
              <a:ext uri="{FF2B5EF4-FFF2-40B4-BE49-F238E27FC236}">
                <a16:creationId xmlns:a16="http://schemas.microsoft.com/office/drawing/2014/main" id="{AD33CC87-224C-438E-9D8C-7410691E49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65231" y="2775163"/>
            <a:ext cx="133350" cy="1688276"/>
          </a:xfrm>
          <a:prstGeom prst="rect">
            <a:avLst/>
          </a:prstGeom>
        </p:spPr>
      </p:pic>
      <p:sp>
        <p:nvSpPr>
          <p:cNvPr id="33" name="ZoneTexte 32">
            <a:extLst>
              <a:ext uri="{FF2B5EF4-FFF2-40B4-BE49-F238E27FC236}">
                <a16:creationId xmlns:a16="http://schemas.microsoft.com/office/drawing/2014/main" id="{B585FB84-A098-4F19-B953-9EC3E79938AF}"/>
              </a:ext>
            </a:extLst>
          </p:cNvPr>
          <p:cNvSpPr txBox="1"/>
          <p:nvPr/>
        </p:nvSpPr>
        <p:spPr>
          <a:xfrm>
            <a:off x="9558462" y="3398069"/>
            <a:ext cx="16001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latin typeface="Arial Rounded MT Bold" panose="020F0704030504030204" pitchFamily="34" charset="0"/>
              </a:rPr>
              <a:t>Optionnelles</a:t>
            </a:r>
          </a:p>
        </p:txBody>
      </p:sp>
      <p:pic>
        <p:nvPicPr>
          <p:cNvPr id="45" name="Image 44">
            <a:extLst>
              <a:ext uri="{FF2B5EF4-FFF2-40B4-BE49-F238E27FC236}">
                <a16:creationId xmlns:a16="http://schemas.microsoft.com/office/drawing/2014/main" id="{62B7E3AD-4B6F-45D7-9070-A09FB8A9FE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8222" y="2951630"/>
            <a:ext cx="2089176" cy="1394039"/>
          </a:xfrm>
          <a:prstGeom prst="rect">
            <a:avLst/>
          </a:prstGeom>
        </p:spPr>
      </p:pic>
      <p:pic>
        <p:nvPicPr>
          <p:cNvPr id="46" name="Image 45">
            <a:extLst>
              <a:ext uri="{FF2B5EF4-FFF2-40B4-BE49-F238E27FC236}">
                <a16:creationId xmlns:a16="http://schemas.microsoft.com/office/drawing/2014/main" id="{89D36DA5-DD3B-4D41-9C26-1316DF571D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1082" y="2775163"/>
            <a:ext cx="133350" cy="1663279"/>
          </a:xfrm>
          <a:prstGeom prst="rect">
            <a:avLst/>
          </a:prstGeom>
        </p:spPr>
      </p:pic>
      <p:pic>
        <p:nvPicPr>
          <p:cNvPr id="47" name="Image 46">
            <a:extLst>
              <a:ext uri="{FF2B5EF4-FFF2-40B4-BE49-F238E27FC236}">
                <a16:creationId xmlns:a16="http://schemas.microsoft.com/office/drawing/2014/main" id="{403B12C8-B9E7-4DD0-8DBC-CD8A59E6F1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4576332" y="3153430"/>
            <a:ext cx="133352" cy="2384480"/>
          </a:xfrm>
          <a:prstGeom prst="rect">
            <a:avLst/>
          </a:prstGeom>
        </p:spPr>
      </p:pic>
      <p:pic>
        <p:nvPicPr>
          <p:cNvPr id="48" name="Image 47">
            <a:extLst>
              <a:ext uri="{FF2B5EF4-FFF2-40B4-BE49-F238E27FC236}">
                <a16:creationId xmlns:a16="http://schemas.microsoft.com/office/drawing/2014/main" id="{1A17347C-C454-4CE8-AF0B-8B14F0D974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4590362" y="1734309"/>
            <a:ext cx="131324" cy="2384480"/>
          </a:xfrm>
          <a:prstGeom prst="rect">
            <a:avLst/>
          </a:prstGeom>
        </p:spPr>
      </p:pic>
      <p:pic>
        <p:nvPicPr>
          <p:cNvPr id="49" name="Image 48">
            <a:extLst>
              <a:ext uri="{FF2B5EF4-FFF2-40B4-BE49-F238E27FC236}">
                <a16:creationId xmlns:a16="http://schemas.microsoft.com/office/drawing/2014/main" id="{E9FDBABD-8C62-4C54-8992-5370C347FA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2734" y="2775163"/>
            <a:ext cx="133350" cy="1688276"/>
          </a:xfrm>
          <a:prstGeom prst="rect">
            <a:avLst/>
          </a:prstGeom>
        </p:spPr>
      </p:pic>
      <p:sp>
        <p:nvSpPr>
          <p:cNvPr id="50" name="ZoneTexte 49">
            <a:extLst>
              <a:ext uri="{FF2B5EF4-FFF2-40B4-BE49-F238E27FC236}">
                <a16:creationId xmlns:a16="http://schemas.microsoft.com/office/drawing/2014/main" id="{22AC3221-5580-446B-A49E-59E3D742C160}"/>
              </a:ext>
            </a:extLst>
          </p:cNvPr>
          <p:cNvSpPr txBox="1"/>
          <p:nvPr/>
        </p:nvSpPr>
        <p:spPr>
          <a:xfrm>
            <a:off x="3906988" y="3398069"/>
            <a:ext cx="15516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latin typeface="Arial Rounded MT Bold" panose="020F0704030504030204" pitchFamily="34" charset="0"/>
              </a:rPr>
              <a:t>Importantes</a:t>
            </a:r>
          </a:p>
        </p:txBody>
      </p:sp>
    </p:spTree>
    <p:extLst>
      <p:ext uri="{BB962C8B-B14F-4D97-AF65-F5344CB8AC3E}">
        <p14:creationId xmlns:p14="http://schemas.microsoft.com/office/powerpoint/2010/main" val="40488032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id="{6234F34F-01A1-4BF6-8B2F-CAA5C3206E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6972" y="2992211"/>
            <a:ext cx="2089176" cy="1394039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CAC3F66C-86E6-4579-9CB6-52102E007F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9831" y="2775163"/>
            <a:ext cx="133350" cy="1663279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1D1843D6-E717-468F-A451-379A926C20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7445081" y="3153430"/>
            <a:ext cx="133352" cy="2384480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6038F1FB-D605-45D6-A53A-3E9F638CC5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7459111" y="1734309"/>
            <a:ext cx="131324" cy="2384480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B2EAA5E5-71DF-4C73-A0B5-088619C28F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1483" y="2775163"/>
            <a:ext cx="133350" cy="1688276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91FF078E-8EBA-4C43-8474-6633457D73AD}"/>
              </a:ext>
            </a:extLst>
          </p:cNvPr>
          <p:cNvSpPr txBox="1"/>
          <p:nvPr/>
        </p:nvSpPr>
        <p:spPr>
          <a:xfrm>
            <a:off x="6844292" y="3398069"/>
            <a:ext cx="1366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latin typeface="Algerian" panose="04020705040A02060702" pitchFamily="82" charset="0"/>
              </a:rPr>
              <a:t>Avancées</a:t>
            </a: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CD92C388-05C2-4A11-B311-AF5850F869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23579" y="2775163"/>
            <a:ext cx="133350" cy="1663279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A567B57A-D96E-459F-8E02-E435871035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8222" y="2951630"/>
            <a:ext cx="2089176" cy="1394039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94571BE1-9F2F-4C1D-9D87-4DEEE7E52E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1082" y="2775163"/>
            <a:ext cx="133350" cy="1663279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17054396-E28F-4DEB-8CEA-85F1899B02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4576332" y="3153430"/>
            <a:ext cx="133352" cy="2384480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F2043364-E408-4BD3-AF25-8EBF4F8F1A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4590362" y="1734309"/>
            <a:ext cx="131324" cy="2384480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14AD0067-99C4-4CEF-862F-48ED724746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2734" y="2775163"/>
            <a:ext cx="133350" cy="1688276"/>
          </a:xfrm>
          <a:prstGeom prst="rect">
            <a:avLst/>
          </a:prstGeom>
        </p:spPr>
      </p:pic>
      <p:sp>
        <p:nvSpPr>
          <p:cNvPr id="25" name="ZoneTexte 24">
            <a:extLst>
              <a:ext uri="{FF2B5EF4-FFF2-40B4-BE49-F238E27FC236}">
                <a16:creationId xmlns:a16="http://schemas.microsoft.com/office/drawing/2014/main" id="{DD27A787-C8B7-42D3-923E-96C47071CF88}"/>
              </a:ext>
            </a:extLst>
          </p:cNvPr>
          <p:cNvSpPr txBox="1"/>
          <p:nvPr/>
        </p:nvSpPr>
        <p:spPr>
          <a:xfrm>
            <a:off x="3832256" y="3398069"/>
            <a:ext cx="1701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latin typeface="Algerian" panose="04020705040A02060702" pitchFamily="82" charset="0"/>
              </a:rPr>
              <a:t>Importantes</a:t>
            </a:r>
          </a:p>
        </p:txBody>
      </p:sp>
      <p:grpSp>
        <p:nvGrpSpPr>
          <p:cNvPr id="26" name="Groupe 25">
            <a:extLst>
              <a:ext uri="{FF2B5EF4-FFF2-40B4-BE49-F238E27FC236}">
                <a16:creationId xmlns:a16="http://schemas.microsoft.com/office/drawing/2014/main" id="{DBF44457-DE1C-4A25-A22D-6F031F278407}"/>
              </a:ext>
            </a:extLst>
          </p:cNvPr>
          <p:cNvGrpSpPr/>
          <p:nvPr/>
        </p:nvGrpSpPr>
        <p:grpSpPr>
          <a:xfrm>
            <a:off x="1481309" y="379039"/>
            <a:ext cx="9432789" cy="6099921"/>
            <a:chOff x="2920816" y="751762"/>
            <a:chExt cx="2397496" cy="1688276"/>
          </a:xfrm>
        </p:grpSpPr>
        <p:pic>
          <p:nvPicPr>
            <p:cNvPr id="2" name="Image 1">
              <a:extLst>
                <a:ext uri="{FF2B5EF4-FFF2-40B4-BE49-F238E27FC236}">
                  <a16:creationId xmlns:a16="http://schemas.microsoft.com/office/drawing/2014/main" id="{9932C423-A1F1-4630-B726-D51759B085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77386" y="928229"/>
              <a:ext cx="2120334" cy="1394039"/>
            </a:xfrm>
            <a:prstGeom prst="rect">
              <a:avLst/>
            </a:prstGeom>
          </p:spPr>
        </p:pic>
        <p:pic>
          <p:nvPicPr>
            <p:cNvPr id="3" name="Image 2">
              <a:extLst>
                <a:ext uri="{FF2B5EF4-FFF2-40B4-BE49-F238E27FC236}">
                  <a16:creationId xmlns:a16="http://schemas.microsoft.com/office/drawing/2014/main" id="{82B63609-FB6D-4800-A0D0-156C32D508C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91129" y="751762"/>
              <a:ext cx="85982" cy="1663279"/>
            </a:xfrm>
            <a:prstGeom prst="rect">
              <a:avLst/>
            </a:prstGeom>
          </p:spPr>
        </p:pic>
        <p:pic>
          <p:nvPicPr>
            <p:cNvPr id="4" name="Image 3">
              <a:extLst>
                <a:ext uri="{FF2B5EF4-FFF2-40B4-BE49-F238E27FC236}">
                  <a16:creationId xmlns:a16="http://schemas.microsoft.com/office/drawing/2014/main" id="{BC96E453-4F45-4CBD-91C6-B7AE3758125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6200000">
              <a:off x="4079717" y="1163366"/>
              <a:ext cx="66677" cy="2384480"/>
            </a:xfrm>
            <a:prstGeom prst="rect">
              <a:avLst/>
            </a:prstGeom>
          </p:spPr>
        </p:pic>
        <p:pic>
          <p:nvPicPr>
            <p:cNvPr id="5" name="Image 4">
              <a:extLst>
                <a:ext uri="{FF2B5EF4-FFF2-40B4-BE49-F238E27FC236}">
                  <a16:creationId xmlns:a16="http://schemas.microsoft.com/office/drawing/2014/main" id="{6B572622-D0BC-455F-B099-431BDAF2FD4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6200000">
              <a:off x="4080700" y="-309382"/>
              <a:ext cx="90743" cy="2384480"/>
            </a:xfrm>
            <a:prstGeom prst="rect">
              <a:avLst/>
            </a:prstGeom>
          </p:spPr>
        </p:pic>
        <p:pic>
          <p:nvPicPr>
            <p:cNvPr id="6" name="Image 5">
              <a:extLst>
                <a:ext uri="{FF2B5EF4-FFF2-40B4-BE49-F238E27FC236}">
                  <a16:creationId xmlns:a16="http://schemas.microsoft.com/office/drawing/2014/main" id="{E93E6A61-4957-4AFE-A008-272845582B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80149" y="751762"/>
              <a:ext cx="85982" cy="1688276"/>
            </a:xfrm>
            <a:prstGeom prst="rect">
              <a:avLst/>
            </a:prstGeom>
          </p:spPr>
        </p:pic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86E448BF-4B8F-4AB8-820B-1B8E37C67B6D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3920392" y="989322"/>
              <a:ext cx="467550" cy="1448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800" dirty="0">
                  <a:latin typeface="Arial Rounded MT Bold" panose="020F0704030504030204" pitchFamily="34" charset="0"/>
                </a:rPr>
                <a:t>Vitales</a:t>
              </a:r>
            </a:p>
          </p:txBody>
        </p:sp>
      </p:grpSp>
      <p:pic>
        <p:nvPicPr>
          <p:cNvPr id="27" name="Image 26">
            <a:extLst>
              <a:ext uri="{FF2B5EF4-FFF2-40B4-BE49-F238E27FC236}">
                <a16:creationId xmlns:a16="http://schemas.microsoft.com/office/drawing/2014/main" id="{BD6CFFA6-FF5D-4DAA-BB08-8A28C767BD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1460" y="2532103"/>
            <a:ext cx="4070609" cy="2289717"/>
          </a:xfrm>
          <a:prstGeom prst="rect">
            <a:avLst/>
          </a:prstGeom>
        </p:spPr>
      </p:pic>
      <p:pic>
        <p:nvPicPr>
          <p:cNvPr id="28" name="Image 27">
            <a:extLst>
              <a:ext uri="{FF2B5EF4-FFF2-40B4-BE49-F238E27FC236}">
                <a16:creationId xmlns:a16="http://schemas.microsoft.com/office/drawing/2014/main" id="{65165A43-ED27-4AE8-BBAC-9104F4BB075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6674" y="1976575"/>
            <a:ext cx="1901246" cy="1819472"/>
          </a:xfrm>
          <a:prstGeom prst="rect">
            <a:avLst/>
          </a:prstGeom>
        </p:spPr>
      </p:pic>
      <p:pic>
        <p:nvPicPr>
          <p:cNvPr id="31" name="Image 30">
            <a:extLst>
              <a:ext uri="{FF2B5EF4-FFF2-40B4-BE49-F238E27FC236}">
                <a16:creationId xmlns:a16="http://schemas.microsoft.com/office/drawing/2014/main" id="{A1805C9E-5C04-4FD6-A71B-8287F0E2B59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2495" y="4032769"/>
            <a:ext cx="3043779" cy="1713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8611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005605F9-B146-4102-BAE5-C8E8F7F4A6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5808" y="2775163"/>
            <a:ext cx="133350" cy="1688276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4510D258-98D4-453F-BA76-872F23AE6A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6972" y="2992211"/>
            <a:ext cx="2089176" cy="1394039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9ACEE6E8-A183-432D-B111-1241BFAC1F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9831" y="2775163"/>
            <a:ext cx="133350" cy="1663279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6648A2F4-32E3-4161-A001-345C1C14CD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7445081" y="3153430"/>
            <a:ext cx="133352" cy="2384480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49B5A1BB-FD0C-4246-A6C8-E81F8632B4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7459111" y="1734309"/>
            <a:ext cx="131324" cy="2384480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3DEC11B6-AB0F-4CB4-98C2-1F00E5D681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1483" y="2775163"/>
            <a:ext cx="133350" cy="1688276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B5A91860-5CB4-4C0D-9D29-E347257495FC}"/>
              </a:ext>
            </a:extLst>
          </p:cNvPr>
          <p:cNvSpPr txBox="1"/>
          <p:nvPr/>
        </p:nvSpPr>
        <p:spPr>
          <a:xfrm>
            <a:off x="6844292" y="3398069"/>
            <a:ext cx="1366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latin typeface="Algerian" panose="04020705040A02060702" pitchFamily="82" charset="0"/>
              </a:rPr>
              <a:t>Avancées</a:t>
            </a: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3F4A4E38-44F8-4C64-8E57-F9B58176F4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3579" y="2775163"/>
            <a:ext cx="133350" cy="1663279"/>
          </a:xfrm>
          <a:prstGeom prst="rect">
            <a:avLst/>
          </a:prstGeom>
        </p:spPr>
      </p:pic>
      <p:grpSp>
        <p:nvGrpSpPr>
          <p:cNvPr id="27" name="Groupe 26">
            <a:extLst>
              <a:ext uri="{FF2B5EF4-FFF2-40B4-BE49-F238E27FC236}">
                <a16:creationId xmlns:a16="http://schemas.microsoft.com/office/drawing/2014/main" id="{92946038-1836-44FB-A61E-90279D6AEE90}"/>
              </a:ext>
            </a:extLst>
          </p:cNvPr>
          <p:cNvGrpSpPr/>
          <p:nvPr/>
        </p:nvGrpSpPr>
        <p:grpSpPr>
          <a:xfrm>
            <a:off x="1481309" y="379039"/>
            <a:ext cx="9432789" cy="6099921"/>
            <a:chOff x="2920816" y="751762"/>
            <a:chExt cx="2397496" cy="1688276"/>
          </a:xfrm>
        </p:grpSpPr>
        <p:pic>
          <p:nvPicPr>
            <p:cNvPr id="28" name="Image 27">
              <a:extLst>
                <a:ext uri="{FF2B5EF4-FFF2-40B4-BE49-F238E27FC236}">
                  <a16:creationId xmlns:a16="http://schemas.microsoft.com/office/drawing/2014/main" id="{DA118CC6-BF8D-4A1F-9F3A-EF7540B67FD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77111" y="928229"/>
              <a:ext cx="2120334" cy="1394039"/>
            </a:xfrm>
            <a:prstGeom prst="rect">
              <a:avLst/>
            </a:prstGeom>
          </p:spPr>
        </p:pic>
        <p:pic>
          <p:nvPicPr>
            <p:cNvPr id="29" name="Image 28">
              <a:extLst>
                <a:ext uri="{FF2B5EF4-FFF2-40B4-BE49-F238E27FC236}">
                  <a16:creationId xmlns:a16="http://schemas.microsoft.com/office/drawing/2014/main" id="{9EFE0961-E4A3-4CD3-AAA3-6D67501259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91129" y="751762"/>
              <a:ext cx="85982" cy="1663279"/>
            </a:xfrm>
            <a:prstGeom prst="rect">
              <a:avLst/>
            </a:prstGeom>
          </p:spPr>
        </p:pic>
        <p:pic>
          <p:nvPicPr>
            <p:cNvPr id="30" name="Image 29">
              <a:extLst>
                <a:ext uri="{FF2B5EF4-FFF2-40B4-BE49-F238E27FC236}">
                  <a16:creationId xmlns:a16="http://schemas.microsoft.com/office/drawing/2014/main" id="{747FFA6B-EDCE-422F-9599-3BBE502487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4079717" y="1163366"/>
              <a:ext cx="66677" cy="2384480"/>
            </a:xfrm>
            <a:prstGeom prst="rect">
              <a:avLst/>
            </a:prstGeom>
          </p:spPr>
        </p:pic>
        <p:pic>
          <p:nvPicPr>
            <p:cNvPr id="31" name="Image 30">
              <a:extLst>
                <a:ext uri="{FF2B5EF4-FFF2-40B4-BE49-F238E27FC236}">
                  <a16:creationId xmlns:a16="http://schemas.microsoft.com/office/drawing/2014/main" id="{CB0B3580-2710-4B78-9D62-230BB24E6F0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4080700" y="-309382"/>
              <a:ext cx="90743" cy="2384480"/>
            </a:xfrm>
            <a:prstGeom prst="rect">
              <a:avLst/>
            </a:prstGeom>
          </p:spPr>
        </p:pic>
        <p:pic>
          <p:nvPicPr>
            <p:cNvPr id="32" name="Image 31">
              <a:extLst>
                <a:ext uri="{FF2B5EF4-FFF2-40B4-BE49-F238E27FC236}">
                  <a16:creationId xmlns:a16="http://schemas.microsoft.com/office/drawing/2014/main" id="{45990380-1F89-406B-8912-4356CFD147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80149" y="751762"/>
              <a:ext cx="85982" cy="1688276"/>
            </a:xfrm>
            <a:prstGeom prst="rect">
              <a:avLst/>
            </a:prstGeom>
          </p:spPr>
        </p:pic>
        <p:sp>
          <p:nvSpPr>
            <p:cNvPr id="33" name="ZoneTexte 32">
              <a:extLst>
                <a:ext uri="{FF2B5EF4-FFF2-40B4-BE49-F238E27FC236}">
                  <a16:creationId xmlns:a16="http://schemas.microsoft.com/office/drawing/2014/main" id="{CE893736-D9F8-4996-9AE0-F8CA401E876F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3770712" y="994342"/>
              <a:ext cx="646004" cy="1448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800" dirty="0">
                  <a:latin typeface="Arial Rounded MT Bold" panose="020F0704030504030204" pitchFamily="34" charset="0"/>
                </a:rPr>
                <a:t>Importantes</a:t>
              </a:r>
            </a:p>
          </p:txBody>
        </p:sp>
      </p:grpSp>
      <p:pic>
        <p:nvPicPr>
          <p:cNvPr id="34" name="Image 33">
            <a:extLst>
              <a:ext uri="{FF2B5EF4-FFF2-40B4-BE49-F238E27FC236}">
                <a16:creationId xmlns:a16="http://schemas.microsoft.com/office/drawing/2014/main" id="{51F54FAA-94BA-4358-B3DA-16E0B5FC42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5099" y="2741617"/>
            <a:ext cx="2084369" cy="2048119"/>
          </a:xfrm>
          <a:prstGeom prst="rect">
            <a:avLst/>
          </a:prstGeom>
        </p:spPr>
      </p:pic>
      <p:pic>
        <p:nvPicPr>
          <p:cNvPr id="35" name="Image 34">
            <a:extLst>
              <a:ext uri="{FF2B5EF4-FFF2-40B4-BE49-F238E27FC236}">
                <a16:creationId xmlns:a16="http://schemas.microsoft.com/office/drawing/2014/main" id="{48F8374F-25D1-4DA7-B0A0-F2B7FEDA20A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0986" y="2741617"/>
            <a:ext cx="2084368" cy="2046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6983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8D33D04C-7E62-4C33-AD1A-AEE3E4C2A7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5808" y="2775163"/>
            <a:ext cx="133350" cy="1688276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08F501F8-BAE3-4AB7-BA94-9237EAFFD4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3579" y="2775163"/>
            <a:ext cx="133350" cy="1663279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4A06183B-5424-4177-8BED-C3EB464BA3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8222" y="2951630"/>
            <a:ext cx="2089176" cy="1394039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AD7F3BD6-9974-41AE-A328-85EDB221CE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1082" y="2775163"/>
            <a:ext cx="133350" cy="1663279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9068FBBD-ECC1-4CB7-9C78-A044ECB9CE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4576332" y="3153430"/>
            <a:ext cx="133352" cy="2384480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772E4B18-8590-4218-B80C-FD0AC14937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4590362" y="1734309"/>
            <a:ext cx="131324" cy="2384480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48E4FB18-094B-4BAB-AFFA-42B28956AA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2734" y="2775163"/>
            <a:ext cx="133350" cy="1688276"/>
          </a:xfrm>
          <a:prstGeom prst="rect">
            <a:avLst/>
          </a:prstGeom>
        </p:spPr>
      </p:pic>
      <p:sp>
        <p:nvSpPr>
          <p:cNvPr id="25" name="ZoneTexte 24">
            <a:extLst>
              <a:ext uri="{FF2B5EF4-FFF2-40B4-BE49-F238E27FC236}">
                <a16:creationId xmlns:a16="http://schemas.microsoft.com/office/drawing/2014/main" id="{FEDF4BFD-3F91-4C6F-86FC-268B3A23A125}"/>
              </a:ext>
            </a:extLst>
          </p:cNvPr>
          <p:cNvSpPr txBox="1"/>
          <p:nvPr/>
        </p:nvSpPr>
        <p:spPr>
          <a:xfrm>
            <a:off x="3832256" y="3398069"/>
            <a:ext cx="1701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latin typeface="Algerian" panose="04020705040A02060702" pitchFamily="82" charset="0"/>
              </a:rPr>
              <a:t>Importantes</a:t>
            </a:r>
          </a:p>
        </p:txBody>
      </p:sp>
      <p:grpSp>
        <p:nvGrpSpPr>
          <p:cNvPr id="26" name="Groupe 25">
            <a:extLst>
              <a:ext uri="{FF2B5EF4-FFF2-40B4-BE49-F238E27FC236}">
                <a16:creationId xmlns:a16="http://schemas.microsoft.com/office/drawing/2014/main" id="{F6ECB0CD-DC02-4BB3-BA15-4CB863FCBB75}"/>
              </a:ext>
            </a:extLst>
          </p:cNvPr>
          <p:cNvGrpSpPr/>
          <p:nvPr/>
        </p:nvGrpSpPr>
        <p:grpSpPr>
          <a:xfrm>
            <a:off x="1481309" y="379039"/>
            <a:ext cx="9432789" cy="6099921"/>
            <a:chOff x="2920816" y="751762"/>
            <a:chExt cx="2397496" cy="1688276"/>
          </a:xfrm>
        </p:grpSpPr>
        <p:pic>
          <p:nvPicPr>
            <p:cNvPr id="27" name="Image 26">
              <a:extLst>
                <a:ext uri="{FF2B5EF4-FFF2-40B4-BE49-F238E27FC236}">
                  <a16:creationId xmlns:a16="http://schemas.microsoft.com/office/drawing/2014/main" id="{E63313DE-4393-4787-A307-5E09BB8599E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77111" y="928229"/>
              <a:ext cx="2120334" cy="1394039"/>
            </a:xfrm>
            <a:prstGeom prst="rect">
              <a:avLst/>
            </a:prstGeom>
          </p:spPr>
        </p:pic>
        <p:pic>
          <p:nvPicPr>
            <p:cNvPr id="28" name="Image 27">
              <a:extLst>
                <a:ext uri="{FF2B5EF4-FFF2-40B4-BE49-F238E27FC236}">
                  <a16:creationId xmlns:a16="http://schemas.microsoft.com/office/drawing/2014/main" id="{37DA9B8E-FEAA-4504-8D51-6D0361504E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91129" y="751762"/>
              <a:ext cx="85982" cy="1663279"/>
            </a:xfrm>
            <a:prstGeom prst="rect">
              <a:avLst/>
            </a:prstGeom>
          </p:spPr>
        </p:pic>
        <p:pic>
          <p:nvPicPr>
            <p:cNvPr id="29" name="Image 28">
              <a:extLst>
                <a:ext uri="{FF2B5EF4-FFF2-40B4-BE49-F238E27FC236}">
                  <a16:creationId xmlns:a16="http://schemas.microsoft.com/office/drawing/2014/main" id="{DAA95038-6E4D-4C56-B2CD-11B28270F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4079717" y="1163366"/>
              <a:ext cx="66677" cy="2384480"/>
            </a:xfrm>
            <a:prstGeom prst="rect">
              <a:avLst/>
            </a:prstGeom>
          </p:spPr>
        </p:pic>
        <p:pic>
          <p:nvPicPr>
            <p:cNvPr id="30" name="Image 29">
              <a:extLst>
                <a:ext uri="{FF2B5EF4-FFF2-40B4-BE49-F238E27FC236}">
                  <a16:creationId xmlns:a16="http://schemas.microsoft.com/office/drawing/2014/main" id="{46D374F9-CD5B-41ED-986A-DE7EBE4F69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4080700" y="-309382"/>
              <a:ext cx="90743" cy="2384480"/>
            </a:xfrm>
            <a:prstGeom prst="rect">
              <a:avLst/>
            </a:prstGeom>
          </p:spPr>
        </p:pic>
        <p:pic>
          <p:nvPicPr>
            <p:cNvPr id="31" name="Image 30">
              <a:extLst>
                <a:ext uri="{FF2B5EF4-FFF2-40B4-BE49-F238E27FC236}">
                  <a16:creationId xmlns:a16="http://schemas.microsoft.com/office/drawing/2014/main" id="{0AE51912-4E6D-4AB5-93B8-089E9481FC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80149" y="751762"/>
              <a:ext cx="85982" cy="1688276"/>
            </a:xfrm>
            <a:prstGeom prst="rect">
              <a:avLst/>
            </a:prstGeom>
          </p:spPr>
        </p:pic>
        <p:sp>
          <p:nvSpPr>
            <p:cNvPr id="32" name="ZoneTexte 31">
              <a:extLst>
                <a:ext uri="{FF2B5EF4-FFF2-40B4-BE49-F238E27FC236}">
                  <a16:creationId xmlns:a16="http://schemas.microsoft.com/office/drawing/2014/main" id="{26643DBB-D408-4D7F-B7BC-75E0779BA09F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3855155" y="993645"/>
              <a:ext cx="515801" cy="1448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800" dirty="0">
                  <a:latin typeface="Arial Rounded MT Bold" panose="020F0704030504030204" pitchFamily="34" charset="0"/>
                </a:rPr>
                <a:t>Avancées</a:t>
              </a:r>
            </a:p>
          </p:txBody>
        </p:sp>
      </p:grpSp>
      <p:pic>
        <p:nvPicPr>
          <p:cNvPr id="33" name="Image 32">
            <a:extLst>
              <a:ext uri="{FF2B5EF4-FFF2-40B4-BE49-F238E27FC236}">
                <a16:creationId xmlns:a16="http://schemas.microsoft.com/office/drawing/2014/main" id="{6AD8840E-BC3F-4092-997E-96A5075032A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1394" y="2440055"/>
            <a:ext cx="4128630" cy="2477178"/>
          </a:xfrm>
          <a:prstGeom prst="rect">
            <a:avLst/>
          </a:prstGeom>
        </p:spPr>
      </p:pic>
      <p:pic>
        <p:nvPicPr>
          <p:cNvPr id="35" name="Image 34">
            <a:extLst>
              <a:ext uri="{FF2B5EF4-FFF2-40B4-BE49-F238E27FC236}">
                <a16:creationId xmlns:a16="http://schemas.microsoft.com/office/drawing/2014/main" id="{DE9F1A7D-C4B2-41F8-A353-3A612CEF23C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9323" y="2437212"/>
            <a:ext cx="3918005" cy="2470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7172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DD0B6876-A055-42DF-9B7A-1DD1294326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5808" y="2775163"/>
            <a:ext cx="133350" cy="1688276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2F782765-3AB3-4C9C-B0E5-52A3F8CE78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6972" y="2992211"/>
            <a:ext cx="2089176" cy="1394039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3848E35E-0B25-4B7A-83D9-FFC0A2B0A4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9831" y="2775163"/>
            <a:ext cx="133350" cy="1663279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0E988D4E-1B64-4FF8-9B99-8520C829F8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7445081" y="3153430"/>
            <a:ext cx="133352" cy="2384480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772A0C80-B745-4DC6-901A-E7E857987A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7459111" y="1734309"/>
            <a:ext cx="131324" cy="2384480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B10B395A-37F9-4D17-AF7C-E44D2CFD50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1483" y="2775163"/>
            <a:ext cx="133350" cy="1688276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2113E7F8-9255-4EFA-9671-32504873D85A}"/>
              </a:ext>
            </a:extLst>
          </p:cNvPr>
          <p:cNvSpPr txBox="1"/>
          <p:nvPr/>
        </p:nvSpPr>
        <p:spPr>
          <a:xfrm>
            <a:off x="6844292" y="3398069"/>
            <a:ext cx="1366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latin typeface="Algerian" panose="04020705040A02060702" pitchFamily="82" charset="0"/>
              </a:rPr>
              <a:t>Avancées</a:t>
            </a: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19C74551-B9BF-4A9C-9BE2-5105643546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8222" y="2951630"/>
            <a:ext cx="2089176" cy="1394039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94BBC431-3501-4826-8F34-5621CAB579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1082" y="2775163"/>
            <a:ext cx="133350" cy="1663279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290C6830-B36A-48B4-A8C6-A197A53EB7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4576332" y="3153430"/>
            <a:ext cx="133352" cy="2384480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A3E4DE2D-52A2-4534-8C00-8728E26B1F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4590362" y="1734309"/>
            <a:ext cx="131324" cy="2384480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7078864B-CDEE-4586-B6B5-62FD64CE9B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2734" y="2775163"/>
            <a:ext cx="133350" cy="1688276"/>
          </a:xfrm>
          <a:prstGeom prst="rect">
            <a:avLst/>
          </a:prstGeom>
        </p:spPr>
      </p:pic>
      <p:sp>
        <p:nvSpPr>
          <p:cNvPr id="25" name="ZoneTexte 24">
            <a:extLst>
              <a:ext uri="{FF2B5EF4-FFF2-40B4-BE49-F238E27FC236}">
                <a16:creationId xmlns:a16="http://schemas.microsoft.com/office/drawing/2014/main" id="{FD0838D2-9E14-484F-9C09-FB79E0155D03}"/>
              </a:ext>
            </a:extLst>
          </p:cNvPr>
          <p:cNvSpPr txBox="1"/>
          <p:nvPr/>
        </p:nvSpPr>
        <p:spPr>
          <a:xfrm>
            <a:off x="3832256" y="3398069"/>
            <a:ext cx="1701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latin typeface="Algerian" panose="04020705040A02060702" pitchFamily="82" charset="0"/>
              </a:rPr>
              <a:t>Importantes</a:t>
            </a:r>
          </a:p>
        </p:txBody>
      </p:sp>
      <p:grpSp>
        <p:nvGrpSpPr>
          <p:cNvPr id="33" name="Groupe 32">
            <a:extLst>
              <a:ext uri="{FF2B5EF4-FFF2-40B4-BE49-F238E27FC236}">
                <a16:creationId xmlns:a16="http://schemas.microsoft.com/office/drawing/2014/main" id="{255EDB67-0BC6-4EAF-B8DE-B0BA643D53CA}"/>
              </a:ext>
            </a:extLst>
          </p:cNvPr>
          <p:cNvGrpSpPr/>
          <p:nvPr/>
        </p:nvGrpSpPr>
        <p:grpSpPr>
          <a:xfrm>
            <a:off x="1481309" y="379039"/>
            <a:ext cx="9432789" cy="6099921"/>
            <a:chOff x="2920816" y="751762"/>
            <a:chExt cx="2397496" cy="1688276"/>
          </a:xfrm>
        </p:grpSpPr>
        <p:pic>
          <p:nvPicPr>
            <p:cNvPr id="34" name="Image 33">
              <a:extLst>
                <a:ext uri="{FF2B5EF4-FFF2-40B4-BE49-F238E27FC236}">
                  <a16:creationId xmlns:a16="http://schemas.microsoft.com/office/drawing/2014/main" id="{1DEE5CC4-6935-4A6B-9815-24F410A3B2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77111" y="928229"/>
              <a:ext cx="2120334" cy="1394039"/>
            </a:xfrm>
            <a:prstGeom prst="rect">
              <a:avLst/>
            </a:prstGeom>
          </p:spPr>
        </p:pic>
        <p:pic>
          <p:nvPicPr>
            <p:cNvPr id="35" name="Image 34">
              <a:extLst>
                <a:ext uri="{FF2B5EF4-FFF2-40B4-BE49-F238E27FC236}">
                  <a16:creationId xmlns:a16="http://schemas.microsoft.com/office/drawing/2014/main" id="{03C0D682-42E4-41A8-A26C-8E357D1A76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91129" y="751762"/>
              <a:ext cx="85982" cy="1663279"/>
            </a:xfrm>
            <a:prstGeom prst="rect">
              <a:avLst/>
            </a:prstGeom>
          </p:spPr>
        </p:pic>
        <p:pic>
          <p:nvPicPr>
            <p:cNvPr id="36" name="Image 35">
              <a:extLst>
                <a:ext uri="{FF2B5EF4-FFF2-40B4-BE49-F238E27FC236}">
                  <a16:creationId xmlns:a16="http://schemas.microsoft.com/office/drawing/2014/main" id="{D44D7AE6-395C-4FD6-9C01-925F79DF53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4079717" y="1163366"/>
              <a:ext cx="66677" cy="2384480"/>
            </a:xfrm>
            <a:prstGeom prst="rect">
              <a:avLst/>
            </a:prstGeom>
          </p:spPr>
        </p:pic>
        <p:pic>
          <p:nvPicPr>
            <p:cNvPr id="37" name="Image 36">
              <a:extLst>
                <a:ext uri="{FF2B5EF4-FFF2-40B4-BE49-F238E27FC236}">
                  <a16:creationId xmlns:a16="http://schemas.microsoft.com/office/drawing/2014/main" id="{3077952A-9043-4685-A700-10EC88CD8B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4080700" y="-309382"/>
              <a:ext cx="90743" cy="2384480"/>
            </a:xfrm>
            <a:prstGeom prst="rect">
              <a:avLst/>
            </a:prstGeom>
          </p:spPr>
        </p:pic>
        <p:pic>
          <p:nvPicPr>
            <p:cNvPr id="38" name="Image 37">
              <a:extLst>
                <a:ext uri="{FF2B5EF4-FFF2-40B4-BE49-F238E27FC236}">
                  <a16:creationId xmlns:a16="http://schemas.microsoft.com/office/drawing/2014/main" id="{BFED8C13-8E93-4583-899A-6330530B00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80149" y="751762"/>
              <a:ext cx="85982" cy="1688276"/>
            </a:xfrm>
            <a:prstGeom prst="rect">
              <a:avLst/>
            </a:prstGeom>
          </p:spPr>
        </p:pic>
        <p:sp>
          <p:nvSpPr>
            <p:cNvPr id="39" name="ZoneTexte 38">
              <a:extLst>
                <a:ext uri="{FF2B5EF4-FFF2-40B4-BE49-F238E27FC236}">
                  <a16:creationId xmlns:a16="http://schemas.microsoft.com/office/drawing/2014/main" id="{1F754358-B381-43CB-A277-DC002691A2D3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3747766" y="984457"/>
              <a:ext cx="691896" cy="1448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800" dirty="0">
                  <a:latin typeface="Arial Rounded MT Bold" panose="020F0704030504030204" pitchFamily="34" charset="0"/>
                </a:rPr>
                <a:t>Optionnelles</a:t>
              </a:r>
            </a:p>
          </p:txBody>
        </p:sp>
      </p:grpSp>
      <p:pic>
        <p:nvPicPr>
          <p:cNvPr id="41" name="Image 40">
            <a:extLst>
              <a:ext uri="{FF2B5EF4-FFF2-40B4-BE49-F238E27FC236}">
                <a16:creationId xmlns:a16="http://schemas.microsoft.com/office/drawing/2014/main" id="{2D8AB454-8B68-4DDC-9FA2-DC1D10146E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5533" y="2429809"/>
            <a:ext cx="3571389" cy="2871959"/>
          </a:xfrm>
          <a:prstGeom prst="rect">
            <a:avLst/>
          </a:prstGeom>
        </p:spPr>
      </p:pic>
      <p:pic>
        <p:nvPicPr>
          <p:cNvPr id="43" name="Image 42">
            <a:extLst>
              <a:ext uri="{FF2B5EF4-FFF2-40B4-BE49-F238E27FC236}">
                <a16:creationId xmlns:a16="http://schemas.microsoft.com/office/drawing/2014/main" id="{F259FCF0-FB78-465B-B03D-B499F4A9F5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7635" y="2647518"/>
            <a:ext cx="4321653" cy="2436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9363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riangle isocèle 17">
            <a:extLst>
              <a:ext uri="{FF2B5EF4-FFF2-40B4-BE49-F238E27FC236}">
                <a16:creationId xmlns:a16="http://schemas.microsoft.com/office/drawing/2014/main" id="{FD79276F-43BA-4984-8446-3A1F5CA29BC4}"/>
              </a:ext>
            </a:extLst>
          </p:cNvPr>
          <p:cNvSpPr/>
          <p:nvPr/>
        </p:nvSpPr>
        <p:spPr>
          <a:xfrm rot="11943047">
            <a:off x="6585669" y="2334202"/>
            <a:ext cx="588353" cy="642416"/>
          </a:xfrm>
          <a:prstGeom prst="triangl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AA7D6DE0-EB4D-4924-B972-47290A1726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0807" y="-710509"/>
            <a:ext cx="3066361" cy="6858000"/>
          </a:xfrm>
          <a:prstGeom prst="rect">
            <a:avLst/>
          </a:prstGeom>
        </p:spPr>
      </p:pic>
      <p:grpSp>
        <p:nvGrpSpPr>
          <p:cNvPr id="17" name="Groupe 16">
            <a:extLst>
              <a:ext uri="{FF2B5EF4-FFF2-40B4-BE49-F238E27FC236}">
                <a16:creationId xmlns:a16="http://schemas.microsoft.com/office/drawing/2014/main" id="{06FCD90E-54E6-4016-9B99-A5856B2E3872}"/>
              </a:ext>
            </a:extLst>
          </p:cNvPr>
          <p:cNvGrpSpPr/>
          <p:nvPr/>
        </p:nvGrpSpPr>
        <p:grpSpPr>
          <a:xfrm>
            <a:off x="6173904" y="710509"/>
            <a:ext cx="2687217" cy="1752773"/>
            <a:chOff x="2808514" y="635864"/>
            <a:chExt cx="2687217" cy="175277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B3ECCD7-7358-44F4-8492-C42CAA648CE6}"/>
                </a:ext>
              </a:extLst>
            </p:cNvPr>
            <p:cNvSpPr/>
            <p:nvPr/>
          </p:nvSpPr>
          <p:spPr>
            <a:xfrm>
              <a:off x="2808514" y="635864"/>
              <a:ext cx="2687217" cy="1752773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0EA39D7D-D192-4FB7-9EB2-F58577C2A851}"/>
                </a:ext>
              </a:extLst>
            </p:cNvPr>
            <p:cNvSpPr txBox="1"/>
            <p:nvPr/>
          </p:nvSpPr>
          <p:spPr>
            <a:xfrm>
              <a:off x="3097764" y="958252"/>
              <a:ext cx="2397967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6600" dirty="0" err="1"/>
                <a:t>ZzZzz</a:t>
              </a:r>
              <a:endParaRPr lang="fr-FR" sz="6600" dirty="0"/>
            </a:p>
          </p:txBody>
        </p:sp>
      </p:grpSp>
    </p:spTree>
    <p:extLst>
      <p:ext uri="{BB962C8B-B14F-4D97-AF65-F5344CB8AC3E}">
        <p14:creationId xmlns:p14="http://schemas.microsoft.com/office/powerpoint/2010/main" val="3837323839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</TotalTime>
  <Words>39</Words>
  <Application>Microsoft Office PowerPoint</Application>
  <PresentationFormat>Grand écran</PresentationFormat>
  <Paragraphs>19</Paragraphs>
  <Slides>7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7</vt:i4>
      </vt:variant>
    </vt:vector>
  </HeadingPairs>
  <TitlesOfParts>
    <vt:vector size="13" baseType="lpstr">
      <vt:lpstr>Algerian</vt:lpstr>
      <vt:lpstr>Arial</vt:lpstr>
      <vt:lpstr>Arial Rounded MT Bold</vt:lpstr>
      <vt:lpstr>Calibri</vt:lpstr>
      <vt:lpstr>Calibri Light</vt:lpstr>
      <vt:lpstr>Thème Office</vt:lpstr>
      <vt:lpstr>Projet Tutoré S3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Tommy Thiburce</dc:creator>
  <cp:lastModifiedBy>Tommy Thiburce</cp:lastModifiedBy>
  <cp:revision>3</cp:revision>
  <dcterms:created xsi:type="dcterms:W3CDTF">2019-10-17T11:28:55Z</dcterms:created>
  <dcterms:modified xsi:type="dcterms:W3CDTF">2019-10-17T13:17:32Z</dcterms:modified>
</cp:coreProperties>
</file>